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6"/>
  </p:notesMasterIdLst>
  <p:handoutMasterIdLst>
    <p:handoutMasterId r:id="rId37"/>
  </p:handoutMasterIdLst>
  <p:sldIdLst>
    <p:sldId id="256" r:id="rId2"/>
    <p:sldId id="257" r:id="rId3"/>
    <p:sldId id="266" r:id="rId4"/>
    <p:sldId id="291" r:id="rId5"/>
    <p:sldId id="303" r:id="rId6"/>
    <p:sldId id="307" r:id="rId7"/>
    <p:sldId id="293" r:id="rId8"/>
    <p:sldId id="302" r:id="rId9"/>
    <p:sldId id="308" r:id="rId10"/>
    <p:sldId id="295" r:id="rId11"/>
    <p:sldId id="304" r:id="rId12"/>
    <p:sldId id="309" r:id="rId13"/>
    <p:sldId id="310" r:id="rId14"/>
    <p:sldId id="311" r:id="rId15"/>
    <p:sldId id="306" r:id="rId16"/>
    <p:sldId id="320" r:id="rId17"/>
    <p:sldId id="312" r:id="rId18"/>
    <p:sldId id="325" r:id="rId19"/>
    <p:sldId id="313" r:id="rId20"/>
    <p:sldId id="326" r:id="rId21"/>
    <p:sldId id="314" r:id="rId22"/>
    <p:sldId id="315" r:id="rId23"/>
    <p:sldId id="316" r:id="rId24"/>
    <p:sldId id="327" r:id="rId25"/>
    <p:sldId id="328" r:id="rId26"/>
    <p:sldId id="329" r:id="rId27"/>
    <p:sldId id="334" r:id="rId28"/>
    <p:sldId id="330" r:id="rId29"/>
    <p:sldId id="332" r:id="rId30"/>
    <p:sldId id="331" r:id="rId31"/>
    <p:sldId id="333" r:id="rId32"/>
    <p:sldId id="300" r:id="rId33"/>
    <p:sldId id="283" r:id="rId34"/>
    <p:sldId id="286" r:id="rId35"/>
  </p:sldIdLst>
  <p:sldSz cx="10680700" cy="7556500"/>
  <p:notesSz cx="10680700" cy="75565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380">
          <p15:clr>
            <a:srgbClr val="A4A3A4"/>
          </p15:clr>
        </p15:guide>
        <p15:guide id="2" pos="3364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전성윤 전성윤" initials="전전" lastIdx="1" clrIdx="0">
    <p:extLst>
      <p:ext uri="{19B8F6BF-5375-455C-9EA6-DF929625EA0E}">
        <p15:presenceInfo xmlns:p15="http://schemas.microsoft.com/office/powerpoint/2012/main" userId="04e3f635bf444bd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47" autoAdjust="0"/>
    <p:restoredTop sz="94700" autoAdjust="0"/>
  </p:normalViewPr>
  <p:slideViewPr>
    <p:cSldViewPr>
      <p:cViewPr varScale="1">
        <p:scale>
          <a:sx n="75" d="100"/>
          <a:sy n="75" d="100"/>
        </p:scale>
        <p:origin x="936" y="60"/>
      </p:cViewPr>
      <p:guideLst>
        <p:guide orient="horz" pos="2880"/>
        <p:guide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>
        <p:scale>
          <a:sx n="150" d="100"/>
          <a:sy n="150" d="100"/>
        </p:scale>
        <p:origin x="-480" y="-802"/>
      </p:cViewPr>
      <p:guideLst>
        <p:guide orient="horz" pos="2380"/>
        <p:guide pos="336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53685;&#54633;%20&#47928;&#49436;1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53685;&#54633;%20&#47928;&#49436;1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53685;&#54633;%20&#47928;&#49436;1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53685;&#54633;%20&#47928;&#49436;1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53685;&#54633;%20&#47928;&#49436;1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53685;&#54633;%20&#47928;&#49436;1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2000" dirty="0"/>
              <a:t>동작 </a:t>
            </a:r>
            <a:r>
              <a:rPr lang="en-US" altLang="ko-KR" sz="2000" dirty="0"/>
              <a:t>1</a:t>
            </a:r>
            <a:r>
              <a:rPr lang="ko-KR" altLang="en-US" sz="2000" dirty="0"/>
              <a:t>번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v>x</c:v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Sheet0!$A$1:$A$442</c:f>
              <c:numCache>
                <c:formatCode>General</c:formatCode>
                <c:ptCount val="442"/>
                <c:pt idx="0">
                  <c:v>0.83320760000000005</c:v>
                </c:pt>
                <c:pt idx="1">
                  <c:v>0.83320760000000005</c:v>
                </c:pt>
                <c:pt idx="2">
                  <c:v>2.6672220000000002</c:v>
                </c:pt>
                <c:pt idx="3">
                  <c:v>2.6672220000000002</c:v>
                </c:pt>
                <c:pt idx="4">
                  <c:v>2.6672220000000002</c:v>
                </c:pt>
                <c:pt idx="5">
                  <c:v>1.2953026000000001</c:v>
                </c:pt>
                <c:pt idx="6">
                  <c:v>1.2953026000000001</c:v>
                </c:pt>
                <c:pt idx="7">
                  <c:v>1.2953026000000001</c:v>
                </c:pt>
                <c:pt idx="8">
                  <c:v>1.2953026000000001</c:v>
                </c:pt>
                <c:pt idx="9">
                  <c:v>0.2466103</c:v>
                </c:pt>
                <c:pt idx="10">
                  <c:v>0.2466103</c:v>
                </c:pt>
                <c:pt idx="11">
                  <c:v>0.2466103</c:v>
                </c:pt>
                <c:pt idx="12">
                  <c:v>0.53392326999999995</c:v>
                </c:pt>
                <c:pt idx="13">
                  <c:v>0.53392326999999995</c:v>
                </c:pt>
                <c:pt idx="14">
                  <c:v>0.53392326999999995</c:v>
                </c:pt>
                <c:pt idx="15">
                  <c:v>0.53392326999999995</c:v>
                </c:pt>
                <c:pt idx="16">
                  <c:v>-0.33998699999999998</c:v>
                </c:pt>
                <c:pt idx="17">
                  <c:v>-0.33998699999999998</c:v>
                </c:pt>
                <c:pt idx="18">
                  <c:v>-0.33998699999999998</c:v>
                </c:pt>
                <c:pt idx="19">
                  <c:v>-0.98883549999999998</c:v>
                </c:pt>
                <c:pt idx="20">
                  <c:v>-0.98883549999999998</c:v>
                </c:pt>
                <c:pt idx="21">
                  <c:v>-0.98883549999999998</c:v>
                </c:pt>
                <c:pt idx="22">
                  <c:v>-0.98883549999999998</c:v>
                </c:pt>
                <c:pt idx="23">
                  <c:v>0.63687709999999997</c:v>
                </c:pt>
                <c:pt idx="24">
                  <c:v>0.63687709999999997</c:v>
                </c:pt>
                <c:pt idx="25">
                  <c:v>0.63687709999999997</c:v>
                </c:pt>
                <c:pt idx="26">
                  <c:v>-0.88109314000000005</c:v>
                </c:pt>
                <c:pt idx="27">
                  <c:v>-0.88109314000000005</c:v>
                </c:pt>
                <c:pt idx="28">
                  <c:v>-0.88109314000000005</c:v>
                </c:pt>
                <c:pt idx="29">
                  <c:v>-0.88109314000000005</c:v>
                </c:pt>
                <c:pt idx="30">
                  <c:v>0.11971374</c:v>
                </c:pt>
                <c:pt idx="31">
                  <c:v>0.11971374</c:v>
                </c:pt>
                <c:pt idx="32">
                  <c:v>0.11971374</c:v>
                </c:pt>
                <c:pt idx="33">
                  <c:v>1.5562786</c:v>
                </c:pt>
                <c:pt idx="34">
                  <c:v>1.5562786</c:v>
                </c:pt>
                <c:pt idx="35">
                  <c:v>1.5562786</c:v>
                </c:pt>
                <c:pt idx="36">
                  <c:v>1.5562786</c:v>
                </c:pt>
                <c:pt idx="37">
                  <c:v>1.8771114</c:v>
                </c:pt>
                <c:pt idx="38">
                  <c:v>1.8771114</c:v>
                </c:pt>
                <c:pt idx="39">
                  <c:v>1.8771114</c:v>
                </c:pt>
                <c:pt idx="40">
                  <c:v>0.51716333999999997</c:v>
                </c:pt>
                <c:pt idx="41">
                  <c:v>0.51716333999999997</c:v>
                </c:pt>
                <c:pt idx="42">
                  <c:v>0.51716333999999997</c:v>
                </c:pt>
                <c:pt idx="43">
                  <c:v>0.51716333999999997</c:v>
                </c:pt>
                <c:pt idx="44">
                  <c:v>0.88109314000000005</c:v>
                </c:pt>
                <c:pt idx="45">
                  <c:v>0.88109314000000005</c:v>
                </c:pt>
                <c:pt idx="46">
                  <c:v>0.88109314000000005</c:v>
                </c:pt>
                <c:pt idx="47">
                  <c:v>1.6113470000000001</c:v>
                </c:pt>
                <c:pt idx="48">
                  <c:v>1.6113470000000001</c:v>
                </c:pt>
                <c:pt idx="49">
                  <c:v>1.6113470000000001</c:v>
                </c:pt>
                <c:pt idx="50">
                  <c:v>1.6113470000000001</c:v>
                </c:pt>
                <c:pt idx="51">
                  <c:v>0.28731298</c:v>
                </c:pt>
                <c:pt idx="52">
                  <c:v>0.28731298</c:v>
                </c:pt>
                <c:pt idx="53">
                  <c:v>0.28731298</c:v>
                </c:pt>
                <c:pt idx="54">
                  <c:v>-0.98404694000000004</c:v>
                </c:pt>
                <c:pt idx="55">
                  <c:v>-0.98404694000000004</c:v>
                </c:pt>
                <c:pt idx="56">
                  <c:v>-0.98404694000000004</c:v>
                </c:pt>
                <c:pt idx="57">
                  <c:v>-0.98404694000000004</c:v>
                </c:pt>
                <c:pt idx="58">
                  <c:v>0.78053360000000005</c:v>
                </c:pt>
                <c:pt idx="59">
                  <c:v>0.78053360000000005</c:v>
                </c:pt>
                <c:pt idx="60">
                  <c:v>0.78053360000000005</c:v>
                </c:pt>
                <c:pt idx="61">
                  <c:v>0.78053360000000005</c:v>
                </c:pt>
                <c:pt idx="62">
                  <c:v>1.2857255999999999</c:v>
                </c:pt>
                <c:pt idx="63">
                  <c:v>1.2857255999999999</c:v>
                </c:pt>
                <c:pt idx="64">
                  <c:v>1.2857255999999999</c:v>
                </c:pt>
                <c:pt idx="65">
                  <c:v>1.8052832000000001</c:v>
                </c:pt>
                <c:pt idx="66">
                  <c:v>1.8052832000000001</c:v>
                </c:pt>
                <c:pt idx="67">
                  <c:v>1.8052832000000001</c:v>
                </c:pt>
                <c:pt idx="68">
                  <c:v>1.8052832000000001</c:v>
                </c:pt>
                <c:pt idx="69">
                  <c:v>1.2713599</c:v>
                </c:pt>
                <c:pt idx="70">
                  <c:v>1.2713599</c:v>
                </c:pt>
                <c:pt idx="71">
                  <c:v>1.2713599</c:v>
                </c:pt>
                <c:pt idx="72">
                  <c:v>1.0582695</c:v>
                </c:pt>
                <c:pt idx="73">
                  <c:v>1.0582695</c:v>
                </c:pt>
                <c:pt idx="74">
                  <c:v>1.0582695</c:v>
                </c:pt>
                <c:pt idx="75">
                  <c:v>1.0582695</c:v>
                </c:pt>
                <c:pt idx="76">
                  <c:v>0.24900457000000001</c:v>
                </c:pt>
                <c:pt idx="77">
                  <c:v>0.24900457000000001</c:v>
                </c:pt>
                <c:pt idx="78">
                  <c:v>0.24900457000000001</c:v>
                </c:pt>
                <c:pt idx="79">
                  <c:v>-0.38308397</c:v>
                </c:pt>
                <c:pt idx="80">
                  <c:v>-0.38308397</c:v>
                </c:pt>
                <c:pt idx="81">
                  <c:v>-0.38308397</c:v>
                </c:pt>
                <c:pt idx="82">
                  <c:v>-0.38308397</c:v>
                </c:pt>
                <c:pt idx="83">
                  <c:v>-1.6592325000000001</c:v>
                </c:pt>
                <c:pt idx="84">
                  <c:v>-1.6592325000000001</c:v>
                </c:pt>
                <c:pt idx="85">
                  <c:v>-1.6592325000000001</c:v>
                </c:pt>
                <c:pt idx="86">
                  <c:v>0.46448929999999999</c:v>
                </c:pt>
                <c:pt idx="87">
                  <c:v>0.46448929999999999</c:v>
                </c:pt>
                <c:pt idx="88">
                  <c:v>0.46448929999999999</c:v>
                </c:pt>
                <c:pt idx="89">
                  <c:v>0.46448929999999999</c:v>
                </c:pt>
                <c:pt idx="90">
                  <c:v>1.3743137000000001</c:v>
                </c:pt>
                <c:pt idx="91">
                  <c:v>1.3743137000000001</c:v>
                </c:pt>
                <c:pt idx="92">
                  <c:v>1.3743137000000001</c:v>
                </c:pt>
                <c:pt idx="93">
                  <c:v>1.1971373999999999</c:v>
                </c:pt>
                <c:pt idx="94">
                  <c:v>1.1971373999999999</c:v>
                </c:pt>
                <c:pt idx="95">
                  <c:v>1.1971373999999999</c:v>
                </c:pt>
                <c:pt idx="96">
                  <c:v>1.1971373999999999</c:v>
                </c:pt>
                <c:pt idx="97">
                  <c:v>0.30886145999999998</c:v>
                </c:pt>
                <c:pt idx="98">
                  <c:v>0.30886145999999998</c:v>
                </c:pt>
                <c:pt idx="99">
                  <c:v>0.30886145999999998</c:v>
                </c:pt>
                <c:pt idx="100">
                  <c:v>-1.0008068999999999</c:v>
                </c:pt>
                <c:pt idx="101">
                  <c:v>-1.0008068999999999</c:v>
                </c:pt>
                <c:pt idx="102">
                  <c:v>-1.0008068999999999</c:v>
                </c:pt>
                <c:pt idx="103">
                  <c:v>-1.0008068999999999</c:v>
                </c:pt>
                <c:pt idx="104">
                  <c:v>8.6193889999999995E-2</c:v>
                </c:pt>
                <c:pt idx="105">
                  <c:v>8.6193889999999995E-2</c:v>
                </c:pt>
                <c:pt idx="106">
                  <c:v>8.6193889999999995E-2</c:v>
                </c:pt>
                <c:pt idx="107">
                  <c:v>-5.0279770000000001E-2</c:v>
                </c:pt>
                <c:pt idx="108">
                  <c:v>-5.0279770000000001E-2</c:v>
                </c:pt>
                <c:pt idx="109">
                  <c:v>-5.0279770000000001E-2</c:v>
                </c:pt>
                <c:pt idx="110">
                  <c:v>-5.0279770000000001E-2</c:v>
                </c:pt>
                <c:pt idx="111">
                  <c:v>-0.56504889999999997</c:v>
                </c:pt>
                <c:pt idx="112">
                  <c:v>-0.56504889999999997</c:v>
                </c:pt>
                <c:pt idx="113">
                  <c:v>-0.56504889999999997</c:v>
                </c:pt>
                <c:pt idx="114">
                  <c:v>0.11492519</c:v>
                </c:pt>
                <c:pt idx="115">
                  <c:v>0.11492519</c:v>
                </c:pt>
                <c:pt idx="116">
                  <c:v>0.11492519</c:v>
                </c:pt>
                <c:pt idx="117">
                  <c:v>0.11492519</c:v>
                </c:pt>
                <c:pt idx="118">
                  <c:v>1.6472610000000001</c:v>
                </c:pt>
                <c:pt idx="119">
                  <c:v>1.6472610000000001</c:v>
                </c:pt>
                <c:pt idx="120">
                  <c:v>1.6472610000000001</c:v>
                </c:pt>
                <c:pt idx="121">
                  <c:v>0.31843855999999998</c:v>
                </c:pt>
                <c:pt idx="122">
                  <c:v>0.31843855999999998</c:v>
                </c:pt>
                <c:pt idx="123">
                  <c:v>0.31843855999999998</c:v>
                </c:pt>
                <c:pt idx="124">
                  <c:v>0.31843855999999998</c:v>
                </c:pt>
                <c:pt idx="125">
                  <c:v>0.6057515</c:v>
                </c:pt>
                <c:pt idx="126">
                  <c:v>0.6057515</c:v>
                </c:pt>
                <c:pt idx="127">
                  <c:v>0.6057515</c:v>
                </c:pt>
                <c:pt idx="128">
                  <c:v>-0.19393626</c:v>
                </c:pt>
                <c:pt idx="129">
                  <c:v>-0.19393626</c:v>
                </c:pt>
                <c:pt idx="130">
                  <c:v>-0.19393626</c:v>
                </c:pt>
                <c:pt idx="131">
                  <c:v>-0.19393626</c:v>
                </c:pt>
                <c:pt idx="132">
                  <c:v>-1.9154198000000001E-2</c:v>
                </c:pt>
                <c:pt idx="133">
                  <c:v>-1.9154198000000001E-2</c:v>
                </c:pt>
                <c:pt idx="134">
                  <c:v>-1.9154198000000001E-2</c:v>
                </c:pt>
                <c:pt idx="135">
                  <c:v>1.1253091</c:v>
                </c:pt>
                <c:pt idx="136">
                  <c:v>1.1253091</c:v>
                </c:pt>
                <c:pt idx="137">
                  <c:v>1.1253091</c:v>
                </c:pt>
                <c:pt idx="138">
                  <c:v>1.6568381999999999</c:v>
                </c:pt>
                <c:pt idx="139">
                  <c:v>1.6568381999999999</c:v>
                </c:pt>
                <c:pt idx="140">
                  <c:v>1.6568381999999999</c:v>
                </c:pt>
                <c:pt idx="141">
                  <c:v>1.6568381999999999</c:v>
                </c:pt>
                <c:pt idx="142">
                  <c:v>0.91221870000000005</c:v>
                </c:pt>
                <c:pt idx="143">
                  <c:v>0.91221870000000005</c:v>
                </c:pt>
                <c:pt idx="144">
                  <c:v>0.91221870000000005</c:v>
                </c:pt>
                <c:pt idx="145">
                  <c:v>-0.84039043999999996</c:v>
                </c:pt>
                <c:pt idx="146">
                  <c:v>-0.84039043999999996</c:v>
                </c:pt>
                <c:pt idx="147">
                  <c:v>-0.84039043999999996</c:v>
                </c:pt>
                <c:pt idx="148">
                  <c:v>-0.84039043999999996</c:v>
                </c:pt>
                <c:pt idx="149">
                  <c:v>-1.5467016</c:v>
                </c:pt>
                <c:pt idx="150">
                  <c:v>-1.5467016</c:v>
                </c:pt>
                <c:pt idx="151">
                  <c:v>-1.5467016</c:v>
                </c:pt>
                <c:pt idx="152">
                  <c:v>-9.3376719999999996E-2</c:v>
                </c:pt>
                <c:pt idx="153">
                  <c:v>-9.3376719999999996E-2</c:v>
                </c:pt>
                <c:pt idx="154">
                  <c:v>-9.3376719999999996E-2</c:v>
                </c:pt>
                <c:pt idx="155">
                  <c:v>-9.3376719999999996E-2</c:v>
                </c:pt>
                <c:pt idx="156">
                  <c:v>-4.5491221999999998E-2</c:v>
                </c:pt>
                <c:pt idx="157">
                  <c:v>-4.5491221999999998E-2</c:v>
                </c:pt>
                <c:pt idx="158">
                  <c:v>-4.5491221999999998E-2</c:v>
                </c:pt>
                <c:pt idx="159">
                  <c:v>2.1692130000000001</c:v>
                </c:pt>
                <c:pt idx="160">
                  <c:v>2.1692130000000001</c:v>
                </c:pt>
                <c:pt idx="161">
                  <c:v>2.1692130000000001</c:v>
                </c:pt>
                <c:pt idx="162">
                  <c:v>2.1692130000000001</c:v>
                </c:pt>
                <c:pt idx="163">
                  <c:v>2.2817440000000002</c:v>
                </c:pt>
                <c:pt idx="164">
                  <c:v>2.2817440000000002</c:v>
                </c:pt>
                <c:pt idx="165">
                  <c:v>2.2817440000000002</c:v>
                </c:pt>
                <c:pt idx="166">
                  <c:v>2.0183737000000002</c:v>
                </c:pt>
                <c:pt idx="167">
                  <c:v>2.0183737000000002</c:v>
                </c:pt>
                <c:pt idx="168">
                  <c:v>2.0183737000000002</c:v>
                </c:pt>
                <c:pt idx="169">
                  <c:v>2.0183737000000002</c:v>
                </c:pt>
                <c:pt idx="170">
                  <c:v>0.19872480000000001</c:v>
                </c:pt>
                <c:pt idx="171">
                  <c:v>0.19872480000000001</c:v>
                </c:pt>
                <c:pt idx="172">
                  <c:v>0.19872480000000001</c:v>
                </c:pt>
                <c:pt idx="173">
                  <c:v>-1.2737541999999999</c:v>
                </c:pt>
                <c:pt idx="174">
                  <c:v>-1.2737541999999999</c:v>
                </c:pt>
                <c:pt idx="175">
                  <c:v>-1.2737541999999999</c:v>
                </c:pt>
                <c:pt idx="176">
                  <c:v>-1.2737541999999999</c:v>
                </c:pt>
                <c:pt idx="177">
                  <c:v>-2.1141445999999999</c:v>
                </c:pt>
                <c:pt idx="178">
                  <c:v>-2.1141445999999999</c:v>
                </c:pt>
                <c:pt idx="179">
                  <c:v>0.16999349999999999</c:v>
                </c:pt>
                <c:pt idx="180">
                  <c:v>0.16999349999999999</c:v>
                </c:pt>
                <c:pt idx="181">
                  <c:v>0.16999349999999999</c:v>
                </c:pt>
                <c:pt idx="182">
                  <c:v>4.3096944999999998E-2</c:v>
                </c:pt>
                <c:pt idx="183">
                  <c:v>4.3096944999999998E-2</c:v>
                </c:pt>
                <c:pt idx="184">
                  <c:v>4.3096944999999998E-2</c:v>
                </c:pt>
                <c:pt idx="185">
                  <c:v>0.81644773000000004</c:v>
                </c:pt>
                <c:pt idx="186">
                  <c:v>0.81644773000000004</c:v>
                </c:pt>
                <c:pt idx="187">
                  <c:v>0.81644773000000004</c:v>
                </c:pt>
                <c:pt idx="188">
                  <c:v>-0.67518549999999999</c:v>
                </c:pt>
                <c:pt idx="189">
                  <c:v>-0.67518549999999999</c:v>
                </c:pt>
                <c:pt idx="190">
                  <c:v>-3.1484714</c:v>
                </c:pt>
                <c:pt idx="191">
                  <c:v>-3.1484714</c:v>
                </c:pt>
                <c:pt idx="192">
                  <c:v>-3.1484714</c:v>
                </c:pt>
                <c:pt idx="193">
                  <c:v>-1.6783866999999999</c:v>
                </c:pt>
                <c:pt idx="194">
                  <c:v>-1.6783866999999999</c:v>
                </c:pt>
                <c:pt idx="195">
                  <c:v>-1.6783866999999999</c:v>
                </c:pt>
                <c:pt idx="196">
                  <c:v>-0.65363705000000005</c:v>
                </c:pt>
                <c:pt idx="197">
                  <c:v>-0.65363705000000005</c:v>
                </c:pt>
                <c:pt idx="198">
                  <c:v>-0.65363705000000005</c:v>
                </c:pt>
                <c:pt idx="199">
                  <c:v>0.65603129999999998</c:v>
                </c:pt>
                <c:pt idx="200">
                  <c:v>0.65603129999999998</c:v>
                </c:pt>
                <c:pt idx="201">
                  <c:v>-0.13407939999999999</c:v>
                </c:pt>
                <c:pt idx="202">
                  <c:v>-0.13407939999999999</c:v>
                </c:pt>
                <c:pt idx="203">
                  <c:v>-0.13407939999999999</c:v>
                </c:pt>
                <c:pt idx="204">
                  <c:v>0.97686410000000001</c:v>
                </c:pt>
                <c:pt idx="205">
                  <c:v>0.97686410000000001</c:v>
                </c:pt>
                <c:pt idx="206">
                  <c:v>0.97686410000000001</c:v>
                </c:pt>
                <c:pt idx="207">
                  <c:v>1.3264282999999999</c:v>
                </c:pt>
                <c:pt idx="208">
                  <c:v>1.3264282999999999</c:v>
                </c:pt>
                <c:pt idx="209">
                  <c:v>1.3264282999999999</c:v>
                </c:pt>
                <c:pt idx="210">
                  <c:v>1.3527652999999999</c:v>
                </c:pt>
                <c:pt idx="211">
                  <c:v>1.3527652999999999</c:v>
                </c:pt>
                <c:pt idx="212">
                  <c:v>1.3527652999999999</c:v>
                </c:pt>
                <c:pt idx="213">
                  <c:v>-1.89866</c:v>
                </c:pt>
                <c:pt idx="214">
                  <c:v>-1.89866</c:v>
                </c:pt>
                <c:pt idx="215">
                  <c:v>-1.89866</c:v>
                </c:pt>
                <c:pt idx="216">
                  <c:v>-0.9577099</c:v>
                </c:pt>
                <c:pt idx="217">
                  <c:v>-0.9577099</c:v>
                </c:pt>
                <c:pt idx="218">
                  <c:v>-0.9577099</c:v>
                </c:pt>
                <c:pt idx="219">
                  <c:v>-1.0103839999999999</c:v>
                </c:pt>
                <c:pt idx="220">
                  <c:v>-1.0103839999999999</c:v>
                </c:pt>
                <c:pt idx="221">
                  <c:v>0.71588814000000001</c:v>
                </c:pt>
                <c:pt idx="222">
                  <c:v>0.71588814000000001</c:v>
                </c:pt>
                <c:pt idx="223">
                  <c:v>0.71588814000000001</c:v>
                </c:pt>
                <c:pt idx="224">
                  <c:v>-6.2251143000000002E-2</c:v>
                </c:pt>
                <c:pt idx="225">
                  <c:v>-6.2251143000000002E-2</c:v>
                </c:pt>
                <c:pt idx="226">
                  <c:v>-6.2251143000000002E-2</c:v>
                </c:pt>
                <c:pt idx="227">
                  <c:v>-1.1588290000000001</c:v>
                </c:pt>
                <c:pt idx="228">
                  <c:v>-1.1588290000000001</c:v>
                </c:pt>
                <c:pt idx="229">
                  <c:v>-1.1588290000000001</c:v>
                </c:pt>
                <c:pt idx="230">
                  <c:v>-4.5395450000000004</c:v>
                </c:pt>
                <c:pt idx="231">
                  <c:v>-4.5395450000000004</c:v>
                </c:pt>
                <c:pt idx="232">
                  <c:v>-4.5395450000000004</c:v>
                </c:pt>
                <c:pt idx="233">
                  <c:v>-1.0486922999999999</c:v>
                </c:pt>
                <c:pt idx="234">
                  <c:v>-1.0486922999999999</c:v>
                </c:pt>
                <c:pt idx="235">
                  <c:v>-1.0486922999999999</c:v>
                </c:pt>
                <c:pt idx="236">
                  <c:v>-0.26576450000000001</c:v>
                </c:pt>
                <c:pt idx="237">
                  <c:v>-0.26576450000000001</c:v>
                </c:pt>
                <c:pt idx="238">
                  <c:v>-0.45970075999999999</c:v>
                </c:pt>
                <c:pt idx="239">
                  <c:v>-0.45970075999999999</c:v>
                </c:pt>
                <c:pt idx="240">
                  <c:v>-0.45970075999999999</c:v>
                </c:pt>
                <c:pt idx="241">
                  <c:v>0.2370332</c:v>
                </c:pt>
                <c:pt idx="242">
                  <c:v>0.2370332</c:v>
                </c:pt>
                <c:pt idx="243">
                  <c:v>0.2370332</c:v>
                </c:pt>
                <c:pt idx="244">
                  <c:v>0.93137289999999995</c:v>
                </c:pt>
                <c:pt idx="245">
                  <c:v>0.93137289999999995</c:v>
                </c:pt>
                <c:pt idx="246">
                  <c:v>0.93137289999999995</c:v>
                </c:pt>
                <c:pt idx="247">
                  <c:v>1.9202085</c:v>
                </c:pt>
                <c:pt idx="248">
                  <c:v>1.9202085</c:v>
                </c:pt>
                <c:pt idx="249">
                  <c:v>1.9202085</c:v>
                </c:pt>
                <c:pt idx="250">
                  <c:v>-1.8124659999999999</c:v>
                </c:pt>
                <c:pt idx="251">
                  <c:v>-1.8124659999999999</c:v>
                </c:pt>
                <c:pt idx="252">
                  <c:v>-1.8124659999999999</c:v>
                </c:pt>
                <c:pt idx="253">
                  <c:v>-0.88588166000000002</c:v>
                </c:pt>
                <c:pt idx="254">
                  <c:v>-0.88588166000000002</c:v>
                </c:pt>
                <c:pt idx="255">
                  <c:v>-0.88588166000000002</c:v>
                </c:pt>
                <c:pt idx="256">
                  <c:v>0.94334430000000002</c:v>
                </c:pt>
                <c:pt idx="257">
                  <c:v>0.94334430000000002</c:v>
                </c:pt>
                <c:pt idx="258">
                  <c:v>0.94334430000000002</c:v>
                </c:pt>
                <c:pt idx="259">
                  <c:v>2.2266754999999998</c:v>
                </c:pt>
                <c:pt idx="260">
                  <c:v>2.2266754999999998</c:v>
                </c:pt>
                <c:pt idx="261">
                  <c:v>2.2266754999999998</c:v>
                </c:pt>
                <c:pt idx="262">
                  <c:v>2.0494992999999999</c:v>
                </c:pt>
                <c:pt idx="263">
                  <c:v>2.0494992999999999</c:v>
                </c:pt>
                <c:pt idx="264">
                  <c:v>2.0494992999999999</c:v>
                </c:pt>
                <c:pt idx="265">
                  <c:v>1.6113470000000001</c:v>
                </c:pt>
                <c:pt idx="266">
                  <c:v>1.6113470000000001</c:v>
                </c:pt>
                <c:pt idx="267">
                  <c:v>1.6113470000000001</c:v>
                </c:pt>
                <c:pt idx="268">
                  <c:v>0.16041641000000001</c:v>
                </c:pt>
                <c:pt idx="269">
                  <c:v>0.16041641000000001</c:v>
                </c:pt>
                <c:pt idx="270">
                  <c:v>0.16041641000000001</c:v>
                </c:pt>
                <c:pt idx="271">
                  <c:v>0.56983740000000005</c:v>
                </c:pt>
                <c:pt idx="272">
                  <c:v>0.56983740000000005</c:v>
                </c:pt>
                <c:pt idx="273">
                  <c:v>0.56983740000000005</c:v>
                </c:pt>
                <c:pt idx="274">
                  <c:v>-0.85954463000000003</c:v>
                </c:pt>
                <c:pt idx="275">
                  <c:v>-0.85954463000000003</c:v>
                </c:pt>
                <c:pt idx="276">
                  <c:v>3.3519849999999997E-2</c:v>
                </c:pt>
                <c:pt idx="277">
                  <c:v>3.3519849999999997E-2</c:v>
                </c:pt>
                <c:pt idx="278">
                  <c:v>3.3519849999999997E-2</c:v>
                </c:pt>
                <c:pt idx="279">
                  <c:v>-0.34716985</c:v>
                </c:pt>
                <c:pt idx="280">
                  <c:v>-0.34716985</c:v>
                </c:pt>
                <c:pt idx="281">
                  <c:v>-0.34716985</c:v>
                </c:pt>
                <c:pt idx="282">
                  <c:v>0.60096300000000002</c:v>
                </c:pt>
                <c:pt idx="283">
                  <c:v>0.60096300000000002</c:v>
                </c:pt>
                <c:pt idx="284">
                  <c:v>0.60096300000000002</c:v>
                </c:pt>
                <c:pt idx="285">
                  <c:v>1.9704881999999999</c:v>
                </c:pt>
                <c:pt idx="286">
                  <c:v>1.9704881999999999</c:v>
                </c:pt>
                <c:pt idx="287">
                  <c:v>1.9704881999999999</c:v>
                </c:pt>
                <c:pt idx="288">
                  <c:v>0.22745610999999999</c:v>
                </c:pt>
                <c:pt idx="289">
                  <c:v>0.22745610999999999</c:v>
                </c:pt>
                <c:pt idx="290">
                  <c:v>0.22745610999999999</c:v>
                </c:pt>
                <c:pt idx="291">
                  <c:v>-0.57223164999999998</c:v>
                </c:pt>
                <c:pt idx="292">
                  <c:v>-0.57223164999999998</c:v>
                </c:pt>
                <c:pt idx="293">
                  <c:v>-0.57223164999999998</c:v>
                </c:pt>
                <c:pt idx="294">
                  <c:v>-0.90743019999999996</c:v>
                </c:pt>
                <c:pt idx="295">
                  <c:v>-0.90743019999999996</c:v>
                </c:pt>
                <c:pt idx="296">
                  <c:v>-0.90743019999999996</c:v>
                </c:pt>
                <c:pt idx="297">
                  <c:v>1.2474171999999999</c:v>
                </c:pt>
                <c:pt idx="298">
                  <c:v>1.2474171999999999</c:v>
                </c:pt>
                <c:pt idx="299">
                  <c:v>1.2474171999999999</c:v>
                </c:pt>
                <c:pt idx="300">
                  <c:v>1.3455824999999999</c:v>
                </c:pt>
                <c:pt idx="301">
                  <c:v>1.3455824999999999</c:v>
                </c:pt>
                <c:pt idx="302">
                  <c:v>1.3455824999999999</c:v>
                </c:pt>
                <c:pt idx="303">
                  <c:v>1.4221992000000001</c:v>
                </c:pt>
                <c:pt idx="304">
                  <c:v>1.4221992000000001</c:v>
                </c:pt>
                <c:pt idx="305">
                  <c:v>1.4221992000000001</c:v>
                </c:pt>
                <c:pt idx="306">
                  <c:v>0.51237480000000002</c:v>
                </c:pt>
                <c:pt idx="307">
                  <c:v>0.51237480000000002</c:v>
                </c:pt>
                <c:pt idx="308">
                  <c:v>-0.59138590000000002</c:v>
                </c:pt>
                <c:pt idx="309">
                  <c:v>-0.59138590000000002</c:v>
                </c:pt>
                <c:pt idx="310">
                  <c:v>-0.59138590000000002</c:v>
                </c:pt>
                <c:pt idx="311">
                  <c:v>-0.88827599999999995</c:v>
                </c:pt>
                <c:pt idx="312">
                  <c:v>-0.88827599999999995</c:v>
                </c:pt>
                <c:pt idx="313">
                  <c:v>-0.88827599999999995</c:v>
                </c:pt>
                <c:pt idx="314">
                  <c:v>-0.82602483000000004</c:v>
                </c:pt>
                <c:pt idx="315">
                  <c:v>-0.82602483000000004</c:v>
                </c:pt>
                <c:pt idx="316">
                  <c:v>-0.82602483000000004</c:v>
                </c:pt>
                <c:pt idx="317">
                  <c:v>0.14844504</c:v>
                </c:pt>
                <c:pt idx="318">
                  <c:v>0.14844504</c:v>
                </c:pt>
                <c:pt idx="319">
                  <c:v>0.14844504</c:v>
                </c:pt>
                <c:pt idx="320">
                  <c:v>0.26815879999999997</c:v>
                </c:pt>
                <c:pt idx="321">
                  <c:v>0.26815879999999997</c:v>
                </c:pt>
                <c:pt idx="322">
                  <c:v>0.26815879999999997</c:v>
                </c:pt>
                <c:pt idx="323">
                  <c:v>0.26337021999999999</c:v>
                </c:pt>
                <c:pt idx="324">
                  <c:v>0.26337021999999999</c:v>
                </c:pt>
                <c:pt idx="325">
                  <c:v>0.26337021999999999</c:v>
                </c:pt>
                <c:pt idx="326">
                  <c:v>0.60814579999999996</c:v>
                </c:pt>
                <c:pt idx="327">
                  <c:v>0.60814579999999996</c:v>
                </c:pt>
                <c:pt idx="328">
                  <c:v>-1.1157321</c:v>
                </c:pt>
                <c:pt idx="329">
                  <c:v>-1.1157321</c:v>
                </c:pt>
                <c:pt idx="330">
                  <c:v>-1.1157321</c:v>
                </c:pt>
                <c:pt idx="331">
                  <c:v>-1.7071179000000001</c:v>
                </c:pt>
                <c:pt idx="332">
                  <c:v>-1.7071179000000001</c:v>
                </c:pt>
                <c:pt idx="333">
                  <c:v>-1.7071179000000001</c:v>
                </c:pt>
                <c:pt idx="334">
                  <c:v>5.7462594999999998E-2</c:v>
                </c:pt>
                <c:pt idx="335">
                  <c:v>5.7462594999999998E-2</c:v>
                </c:pt>
                <c:pt idx="336">
                  <c:v>5.7462594999999998E-2</c:v>
                </c:pt>
                <c:pt idx="337">
                  <c:v>-0.90743019999999996</c:v>
                </c:pt>
                <c:pt idx="338">
                  <c:v>-0.90743019999999996</c:v>
                </c:pt>
                <c:pt idx="339">
                  <c:v>-0.40223816000000001</c:v>
                </c:pt>
                <c:pt idx="340">
                  <c:v>-0.40223816000000001</c:v>
                </c:pt>
                <c:pt idx="341">
                  <c:v>-0.40223816000000001</c:v>
                </c:pt>
                <c:pt idx="342">
                  <c:v>0.28731298</c:v>
                </c:pt>
                <c:pt idx="343">
                  <c:v>0.28731298</c:v>
                </c:pt>
                <c:pt idx="344">
                  <c:v>0.28731298</c:v>
                </c:pt>
                <c:pt idx="345">
                  <c:v>1.3096683</c:v>
                </c:pt>
                <c:pt idx="346">
                  <c:v>1.3096683</c:v>
                </c:pt>
                <c:pt idx="347">
                  <c:v>1.3096683</c:v>
                </c:pt>
                <c:pt idx="348">
                  <c:v>-0.27294733999999998</c:v>
                </c:pt>
                <c:pt idx="349">
                  <c:v>-0.27294733999999998</c:v>
                </c:pt>
                <c:pt idx="350">
                  <c:v>-0.27294733999999998</c:v>
                </c:pt>
                <c:pt idx="351">
                  <c:v>-0.61772289999999996</c:v>
                </c:pt>
                <c:pt idx="352">
                  <c:v>-0.61772289999999996</c:v>
                </c:pt>
                <c:pt idx="353">
                  <c:v>-0.61772289999999996</c:v>
                </c:pt>
                <c:pt idx="354">
                  <c:v>-1.1851659999999999</c:v>
                </c:pt>
                <c:pt idx="355">
                  <c:v>-1.1851659999999999</c:v>
                </c:pt>
                <c:pt idx="356">
                  <c:v>-1.1851659999999999</c:v>
                </c:pt>
                <c:pt idx="357">
                  <c:v>1.2976970000000001</c:v>
                </c:pt>
                <c:pt idx="358">
                  <c:v>1.2976970000000001</c:v>
                </c:pt>
                <c:pt idx="359">
                  <c:v>9.3376719999999996E-2</c:v>
                </c:pt>
                <c:pt idx="360">
                  <c:v>9.3376719999999996E-2</c:v>
                </c:pt>
                <c:pt idx="361">
                  <c:v>9.3376719999999996E-2</c:v>
                </c:pt>
                <c:pt idx="362">
                  <c:v>9.0982444999999995E-2</c:v>
                </c:pt>
                <c:pt idx="363">
                  <c:v>9.0982444999999995E-2</c:v>
                </c:pt>
                <c:pt idx="364">
                  <c:v>9.0982444999999995E-2</c:v>
                </c:pt>
                <c:pt idx="365">
                  <c:v>-0.96968129999999997</c:v>
                </c:pt>
                <c:pt idx="366">
                  <c:v>-0.96968129999999997</c:v>
                </c:pt>
                <c:pt idx="367">
                  <c:v>-0.96968129999999997</c:v>
                </c:pt>
                <c:pt idx="368">
                  <c:v>-1.2354459</c:v>
                </c:pt>
                <c:pt idx="369">
                  <c:v>-1.2354459</c:v>
                </c:pt>
                <c:pt idx="370">
                  <c:v>-1.2354459</c:v>
                </c:pt>
                <c:pt idx="371">
                  <c:v>-0.35674694000000001</c:v>
                </c:pt>
                <c:pt idx="372">
                  <c:v>-0.35674694000000001</c:v>
                </c:pt>
                <c:pt idx="373">
                  <c:v>-0.35674694000000001</c:v>
                </c:pt>
                <c:pt idx="374">
                  <c:v>-0.72546524000000001</c:v>
                </c:pt>
                <c:pt idx="375">
                  <c:v>-0.72546524000000001</c:v>
                </c:pt>
                <c:pt idx="376">
                  <c:v>1.2976970000000001</c:v>
                </c:pt>
                <c:pt idx="377">
                  <c:v>2.5882109999999998</c:v>
                </c:pt>
                <c:pt idx="378">
                  <c:v>-0.99841259999999998</c:v>
                </c:pt>
                <c:pt idx="379">
                  <c:v>0.28970723999999998</c:v>
                </c:pt>
                <c:pt idx="380">
                  <c:v>0.51716333999999997</c:v>
                </c:pt>
                <c:pt idx="381">
                  <c:v>0.31843855999999998</c:v>
                </c:pt>
                <c:pt idx="382">
                  <c:v>1.5419130000000001</c:v>
                </c:pt>
                <c:pt idx="383">
                  <c:v>0.90264160000000004</c:v>
                </c:pt>
                <c:pt idx="384">
                  <c:v>1.0606637000000001</c:v>
                </c:pt>
                <c:pt idx="385">
                  <c:v>-0.23463893</c:v>
                </c:pt>
                <c:pt idx="386">
                  <c:v>-1.5658557</c:v>
                </c:pt>
                <c:pt idx="387">
                  <c:v>-1.2522057</c:v>
                </c:pt>
                <c:pt idx="388">
                  <c:v>-0.67757975999999998</c:v>
                </c:pt>
                <c:pt idx="389">
                  <c:v>-1.0175668</c:v>
                </c:pt>
                <c:pt idx="390">
                  <c:v>-1.1660117999999999</c:v>
                </c:pt>
                <c:pt idx="391">
                  <c:v>-0.28013015000000002</c:v>
                </c:pt>
                <c:pt idx="392">
                  <c:v>-0.26815879999999997</c:v>
                </c:pt>
                <c:pt idx="393">
                  <c:v>-1.0151725</c:v>
                </c:pt>
                <c:pt idx="394">
                  <c:v>-1.7454263000000001</c:v>
                </c:pt>
                <c:pt idx="395">
                  <c:v>-1.1779831999999999</c:v>
                </c:pt>
                <c:pt idx="396">
                  <c:v>-0.7733508</c:v>
                </c:pt>
                <c:pt idx="397">
                  <c:v>-0.60814579999999996</c:v>
                </c:pt>
                <c:pt idx="398">
                  <c:v>8.8588169999999994E-2</c:v>
                </c:pt>
                <c:pt idx="399">
                  <c:v>-0.48843205000000001</c:v>
                </c:pt>
                <c:pt idx="400">
                  <c:v>-2.6097595999999998</c:v>
                </c:pt>
                <c:pt idx="401">
                  <c:v>-1.4796617999999999</c:v>
                </c:pt>
                <c:pt idx="402">
                  <c:v>3.8308397000000001E-2</c:v>
                </c:pt>
                <c:pt idx="403">
                  <c:v>0.29449579999999997</c:v>
                </c:pt>
                <c:pt idx="404">
                  <c:v>-0.27773589999999998</c:v>
                </c:pt>
                <c:pt idx="405">
                  <c:v>0.17478207000000001</c:v>
                </c:pt>
                <c:pt idx="406">
                  <c:v>0.51716333999999997</c:v>
                </c:pt>
                <c:pt idx="407">
                  <c:v>0.43096948000000002</c:v>
                </c:pt>
                <c:pt idx="408">
                  <c:v>0.87151604999999999</c:v>
                </c:pt>
                <c:pt idx="409">
                  <c:v>-8.3799615999999993E-2</c:v>
                </c:pt>
                <c:pt idx="410">
                  <c:v>-0.15562786000000001</c:v>
                </c:pt>
                <c:pt idx="411">
                  <c:v>-8.3799615999999993E-2</c:v>
                </c:pt>
                <c:pt idx="412">
                  <c:v>0.51476909999999998</c:v>
                </c:pt>
                <c:pt idx="413">
                  <c:v>-2.7534160000000001</c:v>
                </c:pt>
                <c:pt idx="414">
                  <c:v>0.17478207000000001</c:v>
                </c:pt>
                <c:pt idx="415">
                  <c:v>0.91221870000000005</c:v>
                </c:pt>
                <c:pt idx="416">
                  <c:v>-5.5068319999999997E-2</c:v>
                </c:pt>
                <c:pt idx="417">
                  <c:v>-1.6759923999999999</c:v>
                </c:pt>
                <c:pt idx="418">
                  <c:v>-0.82602483000000004</c:v>
                </c:pt>
                <c:pt idx="419">
                  <c:v>0.62251144999999997</c:v>
                </c:pt>
                <c:pt idx="420">
                  <c:v>2.3559663</c:v>
                </c:pt>
                <c:pt idx="421">
                  <c:v>0.88588166000000002</c:v>
                </c:pt>
                <c:pt idx="422">
                  <c:v>0.6943397</c:v>
                </c:pt>
                <c:pt idx="423">
                  <c:v>1.2474171999999999</c:v>
                </c:pt>
                <c:pt idx="424">
                  <c:v>1.4150164000000001</c:v>
                </c:pt>
                <c:pt idx="425">
                  <c:v>0.54110610000000003</c:v>
                </c:pt>
                <c:pt idx="426">
                  <c:v>0.30646718000000001</c:v>
                </c:pt>
                <c:pt idx="427">
                  <c:v>-0.22985037999999999</c:v>
                </c:pt>
                <c:pt idx="428">
                  <c:v>0.2466103</c:v>
                </c:pt>
                <c:pt idx="429">
                  <c:v>0.23463893</c:v>
                </c:pt>
                <c:pt idx="430">
                  <c:v>-0.83799619999999997</c:v>
                </c:pt>
                <c:pt idx="431">
                  <c:v>0.11492519</c:v>
                </c:pt>
                <c:pt idx="432">
                  <c:v>0.78292790000000001</c:v>
                </c:pt>
                <c:pt idx="433">
                  <c:v>1.2474171999999999</c:v>
                </c:pt>
                <c:pt idx="434">
                  <c:v>0.9577099</c:v>
                </c:pt>
                <c:pt idx="435">
                  <c:v>0.91221870000000005</c:v>
                </c:pt>
                <c:pt idx="436">
                  <c:v>0.55307746000000002</c:v>
                </c:pt>
                <c:pt idx="437">
                  <c:v>0.55307746000000002</c:v>
                </c:pt>
                <c:pt idx="438">
                  <c:v>0.55307746000000002</c:v>
                </c:pt>
                <c:pt idx="439">
                  <c:v>0.27294733999999998</c:v>
                </c:pt>
                <c:pt idx="440">
                  <c:v>0.27294733999999998</c:v>
                </c:pt>
                <c:pt idx="441">
                  <c:v>0.27294733999999998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9543-4B36-A588-9BF8A0A90981}"/>
            </c:ext>
          </c:extLst>
        </c:ser>
        <c:ser>
          <c:idx val="1"/>
          <c:order val="1"/>
          <c:tx>
            <c:v>y</c:v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Sheet0!$B$1:$B$442</c:f>
              <c:numCache>
                <c:formatCode>General</c:formatCode>
                <c:ptCount val="442"/>
                <c:pt idx="0">
                  <c:v>5.5427460000000002</c:v>
                </c:pt>
                <c:pt idx="1">
                  <c:v>5.5427460000000002</c:v>
                </c:pt>
                <c:pt idx="2">
                  <c:v>6.3711653000000004</c:v>
                </c:pt>
                <c:pt idx="3">
                  <c:v>6.3711653000000004</c:v>
                </c:pt>
                <c:pt idx="4">
                  <c:v>6.3711653000000004</c:v>
                </c:pt>
                <c:pt idx="5">
                  <c:v>6.8883286000000004</c:v>
                </c:pt>
                <c:pt idx="6">
                  <c:v>6.8883286000000004</c:v>
                </c:pt>
                <c:pt idx="7">
                  <c:v>6.8883286000000004</c:v>
                </c:pt>
                <c:pt idx="8">
                  <c:v>6.8883286000000004</c:v>
                </c:pt>
                <c:pt idx="9">
                  <c:v>7.0511394000000003</c:v>
                </c:pt>
                <c:pt idx="10">
                  <c:v>7.0511394000000003</c:v>
                </c:pt>
                <c:pt idx="11">
                  <c:v>7.0511394000000003</c:v>
                </c:pt>
                <c:pt idx="12">
                  <c:v>6.8380489999999998</c:v>
                </c:pt>
                <c:pt idx="13">
                  <c:v>6.8380489999999998</c:v>
                </c:pt>
                <c:pt idx="14">
                  <c:v>6.8380489999999998</c:v>
                </c:pt>
                <c:pt idx="15">
                  <c:v>6.8380489999999998</c:v>
                </c:pt>
                <c:pt idx="16">
                  <c:v>7.884347</c:v>
                </c:pt>
                <c:pt idx="17">
                  <c:v>7.884347</c:v>
                </c:pt>
                <c:pt idx="18">
                  <c:v>7.884347</c:v>
                </c:pt>
                <c:pt idx="19">
                  <c:v>8.2722200000000008</c:v>
                </c:pt>
                <c:pt idx="20">
                  <c:v>8.2722200000000008</c:v>
                </c:pt>
                <c:pt idx="21">
                  <c:v>8.2722200000000008</c:v>
                </c:pt>
                <c:pt idx="22">
                  <c:v>8.2722200000000008</c:v>
                </c:pt>
                <c:pt idx="23">
                  <c:v>8.5331954999999997</c:v>
                </c:pt>
                <c:pt idx="24">
                  <c:v>8.5331954999999997</c:v>
                </c:pt>
                <c:pt idx="25">
                  <c:v>8.5331954999999997</c:v>
                </c:pt>
                <c:pt idx="26">
                  <c:v>7.6137940000000004</c:v>
                </c:pt>
                <c:pt idx="27">
                  <c:v>7.6137940000000004</c:v>
                </c:pt>
                <c:pt idx="28">
                  <c:v>7.6137940000000004</c:v>
                </c:pt>
                <c:pt idx="29">
                  <c:v>7.6137940000000004</c:v>
                </c:pt>
                <c:pt idx="30">
                  <c:v>6.4094740000000003</c:v>
                </c:pt>
                <c:pt idx="31">
                  <c:v>6.4094740000000003</c:v>
                </c:pt>
                <c:pt idx="32">
                  <c:v>6.4094740000000003</c:v>
                </c:pt>
                <c:pt idx="33">
                  <c:v>4.2258950000000004</c:v>
                </c:pt>
                <c:pt idx="34">
                  <c:v>4.2258950000000004</c:v>
                </c:pt>
                <c:pt idx="35">
                  <c:v>4.2258950000000004</c:v>
                </c:pt>
                <c:pt idx="36">
                  <c:v>4.2258950000000004</c:v>
                </c:pt>
                <c:pt idx="37">
                  <c:v>2.0040079999999998</c:v>
                </c:pt>
                <c:pt idx="38">
                  <c:v>2.0040079999999998</c:v>
                </c:pt>
                <c:pt idx="39">
                  <c:v>2.0040079999999998</c:v>
                </c:pt>
                <c:pt idx="40">
                  <c:v>-1.8914770999999999</c:v>
                </c:pt>
                <c:pt idx="41">
                  <c:v>-1.8914770999999999</c:v>
                </c:pt>
                <c:pt idx="42">
                  <c:v>-1.8914770999999999</c:v>
                </c:pt>
                <c:pt idx="43">
                  <c:v>-1.8914770999999999</c:v>
                </c:pt>
                <c:pt idx="44">
                  <c:v>-2.0710478000000001</c:v>
                </c:pt>
                <c:pt idx="45">
                  <c:v>-2.0710478000000001</c:v>
                </c:pt>
                <c:pt idx="46">
                  <c:v>-2.0710478000000001</c:v>
                </c:pt>
                <c:pt idx="47">
                  <c:v>-1.9106312999999999</c:v>
                </c:pt>
                <c:pt idx="48">
                  <c:v>-1.9106312999999999</c:v>
                </c:pt>
                <c:pt idx="49">
                  <c:v>-1.9106312999999999</c:v>
                </c:pt>
                <c:pt idx="50">
                  <c:v>-1.9106312999999999</c:v>
                </c:pt>
                <c:pt idx="51">
                  <c:v>-1.7502149</c:v>
                </c:pt>
                <c:pt idx="52">
                  <c:v>-1.7502149</c:v>
                </c:pt>
                <c:pt idx="53">
                  <c:v>-1.7502149</c:v>
                </c:pt>
                <c:pt idx="54">
                  <c:v>2.0686532999999998</c:v>
                </c:pt>
                <c:pt idx="55">
                  <c:v>2.0686532999999998</c:v>
                </c:pt>
                <c:pt idx="56">
                  <c:v>2.0686532999999998</c:v>
                </c:pt>
                <c:pt idx="57">
                  <c:v>2.0686532999999998</c:v>
                </c:pt>
                <c:pt idx="58">
                  <c:v>5.4996489999999998</c:v>
                </c:pt>
                <c:pt idx="59">
                  <c:v>5.4996489999999998</c:v>
                </c:pt>
                <c:pt idx="60">
                  <c:v>5.4996489999999998</c:v>
                </c:pt>
                <c:pt idx="61">
                  <c:v>5.4996489999999998</c:v>
                </c:pt>
                <c:pt idx="62">
                  <c:v>5.8947042999999999</c:v>
                </c:pt>
                <c:pt idx="63">
                  <c:v>5.8947042999999999</c:v>
                </c:pt>
                <c:pt idx="64">
                  <c:v>5.8947042999999999</c:v>
                </c:pt>
                <c:pt idx="65">
                  <c:v>4.6161620000000001</c:v>
                </c:pt>
                <c:pt idx="66">
                  <c:v>4.6161620000000001</c:v>
                </c:pt>
                <c:pt idx="67">
                  <c:v>4.6161620000000001</c:v>
                </c:pt>
                <c:pt idx="68">
                  <c:v>4.6161620000000001</c:v>
                </c:pt>
                <c:pt idx="69">
                  <c:v>5.8827332999999999</c:v>
                </c:pt>
                <c:pt idx="70">
                  <c:v>5.8827332999999999</c:v>
                </c:pt>
                <c:pt idx="71">
                  <c:v>5.8827332999999999</c:v>
                </c:pt>
                <c:pt idx="72">
                  <c:v>5.3607810000000002</c:v>
                </c:pt>
                <c:pt idx="73">
                  <c:v>5.3607810000000002</c:v>
                </c:pt>
                <c:pt idx="74">
                  <c:v>5.3607810000000002</c:v>
                </c:pt>
                <c:pt idx="75">
                  <c:v>5.3607810000000002</c:v>
                </c:pt>
                <c:pt idx="76">
                  <c:v>6.5986213999999999</c:v>
                </c:pt>
                <c:pt idx="77">
                  <c:v>6.5986213999999999</c:v>
                </c:pt>
                <c:pt idx="78">
                  <c:v>6.5986213999999999</c:v>
                </c:pt>
                <c:pt idx="79">
                  <c:v>6.6034100000000002</c:v>
                </c:pt>
                <c:pt idx="80">
                  <c:v>6.6034100000000002</c:v>
                </c:pt>
                <c:pt idx="81">
                  <c:v>6.6034100000000002</c:v>
                </c:pt>
                <c:pt idx="82">
                  <c:v>6.6034100000000002</c:v>
                </c:pt>
                <c:pt idx="83">
                  <c:v>1.977671</c:v>
                </c:pt>
                <c:pt idx="84">
                  <c:v>1.977671</c:v>
                </c:pt>
                <c:pt idx="85">
                  <c:v>1.977671</c:v>
                </c:pt>
                <c:pt idx="86">
                  <c:v>-0.9481328</c:v>
                </c:pt>
                <c:pt idx="87">
                  <c:v>-0.9481328</c:v>
                </c:pt>
                <c:pt idx="88">
                  <c:v>-0.9481328</c:v>
                </c:pt>
                <c:pt idx="89">
                  <c:v>-0.9481328</c:v>
                </c:pt>
                <c:pt idx="90">
                  <c:v>-2.8611583999999999</c:v>
                </c:pt>
                <c:pt idx="91">
                  <c:v>-2.8611583999999999</c:v>
                </c:pt>
                <c:pt idx="92">
                  <c:v>-2.8611583999999999</c:v>
                </c:pt>
                <c:pt idx="93">
                  <c:v>-2.8635525999999998</c:v>
                </c:pt>
                <c:pt idx="94">
                  <c:v>-2.8635525999999998</c:v>
                </c:pt>
                <c:pt idx="95">
                  <c:v>-2.8635525999999998</c:v>
                </c:pt>
                <c:pt idx="96">
                  <c:v>-2.8635525999999998</c:v>
                </c:pt>
                <c:pt idx="97">
                  <c:v>-2.5690569999999999</c:v>
                </c:pt>
                <c:pt idx="98">
                  <c:v>-2.5690569999999999</c:v>
                </c:pt>
                <c:pt idx="99">
                  <c:v>-2.5690569999999999</c:v>
                </c:pt>
                <c:pt idx="100">
                  <c:v>-2.9736893000000002</c:v>
                </c:pt>
                <c:pt idx="101">
                  <c:v>-2.9736893000000002</c:v>
                </c:pt>
                <c:pt idx="102">
                  <c:v>-2.9736893000000002</c:v>
                </c:pt>
                <c:pt idx="103">
                  <c:v>-2.9736893000000002</c:v>
                </c:pt>
                <c:pt idx="104">
                  <c:v>3.2538195000000001</c:v>
                </c:pt>
                <c:pt idx="105">
                  <c:v>3.2538195000000001</c:v>
                </c:pt>
                <c:pt idx="106">
                  <c:v>3.2538195000000001</c:v>
                </c:pt>
                <c:pt idx="107">
                  <c:v>6.8021345000000002</c:v>
                </c:pt>
                <c:pt idx="108">
                  <c:v>6.8021345000000002</c:v>
                </c:pt>
                <c:pt idx="109">
                  <c:v>6.8021345000000002</c:v>
                </c:pt>
                <c:pt idx="110">
                  <c:v>6.8021345000000002</c:v>
                </c:pt>
                <c:pt idx="111">
                  <c:v>6.7805862000000001</c:v>
                </c:pt>
                <c:pt idx="112">
                  <c:v>6.7805862000000001</c:v>
                </c:pt>
                <c:pt idx="113">
                  <c:v>6.7805862000000001</c:v>
                </c:pt>
                <c:pt idx="114">
                  <c:v>5.954561</c:v>
                </c:pt>
                <c:pt idx="115">
                  <c:v>5.954561</c:v>
                </c:pt>
                <c:pt idx="116">
                  <c:v>5.954561</c:v>
                </c:pt>
                <c:pt idx="117">
                  <c:v>5.954561</c:v>
                </c:pt>
                <c:pt idx="118">
                  <c:v>6.7925576999999997</c:v>
                </c:pt>
                <c:pt idx="119">
                  <c:v>6.7925576999999997</c:v>
                </c:pt>
                <c:pt idx="120">
                  <c:v>6.7925576999999997</c:v>
                </c:pt>
                <c:pt idx="121">
                  <c:v>5.6792197</c:v>
                </c:pt>
                <c:pt idx="122">
                  <c:v>5.6792197</c:v>
                </c:pt>
                <c:pt idx="123">
                  <c:v>5.6792197</c:v>
                </c:pt>
                <c:pt idx="124">
                  <c:v>5.6792197</c:v>
                </c:pt>
                <c:pt idx="125">
                  <c:v>6.4908789999999996</c:v>
                </c:pt>
                <c:pt idx="126">
                  <c:v>6.4908789999999996</c:v>
                </c:pt>
                <c:pt idx="127">
                  <c:v>6.4908789999999996</c:v>
                </c:pt>
                <c:pt idx="128">
                  <c:v>1.8962656</c:v>
                </c:pt>
                <c:pt idx="129">
                  <c:v>1.8962656</c:v>
                </c:pt>
                <c:pt idx="130">
                  <c:v>1.8962656</c:v>
                </c:pt>
                <c:pt idx="131">
                  <c:v>1.8962656</c:v>
                </c:pt>
                <c:pt idx="132">
                  <c:v>-0.70870537</c:v>
                </c:pt>
                <c:pt idx="133">
                  <c:v>-0.70870537</c:v>
                </c:pt>
                <c:pt idx="134">
                  <c:v>-0.70870537</c:v>
                </c:pt>
                <c:pt idx="135">
                  <c:v>-1.6927521999999999</c:v>
                </c:pt>
                <c:pt idx="136">
                  <c:v>-1.6927521999999999</c:v>
                </c:pt>
                <c:pt idx="137">
                  <c:v>-1.6927521999999999</c:v>
                </c:pt>
                <c:pt idx="138">
                  <c:v>-2.5690569999999999</c:v>
                </c:pt>
                <c:pt idx="139">
                  <c:v>-2.5690569999999999</c:v>
                </c:pt>
                <c:pt idx="140">
                  <c:v>-2.5690569999999999</c:v>
                </c:pt>
                <c:pt idx="141">
                  <c:v>-2.5690569999999999</c:v>
                </c:pt>
                <c:pt idx="142">
                  <c:v>-2.4684973000000001</c:v>
                </c:pt>
                <c:pt idx="143">
                  <c:v>-2.4684973000000001</c:v>
                </c:pt>
                <c:pt idx="144">
                  <c:v>-2.4684973000000001</c:v>
                </c:pt>
                <c:pt idx="145">
                  <c:v>-2.0638649999999998</c:v>
                </c:pt>
                <c:pt idx="146">
                  <c:v>-2.0638649999999998</c:v>
                </c:pt>
                <c:pt idx="147">
                  <c:v>-2.0638649999999998</c:v>
                </c:pt>
                <c:pt idx="148">
                  <c:v>-2.0638649999999998</c:v>
                </c:pt>
                <c:pt idx="149">
                  <c:v>0.85954463000000003</c:v>
                </c:pt>
                <c:pt idx="150">
                  <c:v>0.85954463000000003</c:v>
                </c:pt>
                <c:pt idx="151">
                  <c:v>0.85954463000000003</c:v>
                </c:pt>
                <c:pt idx="152">
                  <c:v>5.4565524999999999</c:v>
                </c:pt>
                <c:pt idx="153">
                  <c:v>5.4565524999999999</c:v>
                </c:pt>
                <c:pt idx="154">
                  <c:v>5.4565524999999999</c:v>
                </c:pt>
                <c:pt idx="155">
                  <c:v>5.4565524999999999</c:v>
                </c:pt>
                <c:pt idx="156">
                  <c:v>7.0846590000000003</c:v>
                </c:pt>
                <c:pt idx="157">
                  <c:v>7.0846590000000003</c:v>
                </c:pt>
                <c:pt idx="158">
                  <c:v>7.0846590000000003</c:v>
                </c:pt>
                <c:pt idx="159">
                  <c:v>6.5722839999999998</c:v>
                </c:pt>
                <c:pt idx="160">
                  <c:v>6.5722839999999998</c:v>
                </c:pt>
                <c:pt idx="161">
                  <c:v>6.5722839999999998</c:v>
                </c:pt>
                <c:pt idx="162">
                  <c:v>6.5722839999999998</c:v>
                </c:pt>
                <c:pt idx="163">
                  <c:v>5.8611845999999996</c:v>
                </c:pt>
                <c:pt idx="164">
                  <c:v>5.8611845999999996</c:v>
                </c:pt>
                <c:pt idx="165">
                  <c:v>5.8611845999999996</c:v>
                </c:pt>
                <c:pt idx="166">
                  <c:v>5.2123359999999996</c:v>
                </c:pt>
                <c:pt idx="167">
                  <c:v>5.2123359999999996</c:v>
                </c:pt>
                <c:pt idx="168">
                  <c:v>5.2123359999999996</c:v>
                </c:pt>
                <c:pt idx="169">
                  <c:v>5.2123359999999996</c:v>
                </c:pt>
                <c:pt idx="170">
                  <c:v>5.2961359999999997</c:v>
                </c:pt>
                <c:pt idx="171">
                  <c:v>5.2961359999999997</c:v>
                </c:pt>
                <c:pt idx="172">
                  <c:v>5.2961359999999997</c:v>
                </c:pt>
                <c:pt idx="173">
                  <c:v>4.5898247000000003</c:v>
                </c:pt>
                <c:pt idx="174">
                  <c:v>4.5898247000000003</c:v>
                </c:pt>
                <c:pt idx="175">
                  <c:v>4.5898247000000003</c:v>
                </c:pt>
                <c:pt idx="176">
                  <c:v>4.5898247000000003</c:v>
                </c:pt>
                <c:pt idx="177">
                  <c:v>3.3112822</c:v>
                </c:pt>
                <c:pt idx="178">
                  <c:v>3.3112822</c:v>
                </c:pt>
                <c:pt idx="179">
                  <c:v>0.72067669999999995</c:v>
                </c:pt>
                <c:pt idx="180">
                  <c:v>0.72067669999999995</c:v>
                </c:pt>
                <c:pt idx="181">
                  <c:v>0.72067669999999995</c:v>
                </c:pt>
                <c:pt idx="182">
                  <c:v>-2.1285102</c:v>
                </c:pt>
                <c:pt idx="183">
                  <c:v>-2.1285102</c:v>
                </c:pt>
                <c:pt idx="184">
                  <c:v>-2.1285102</c:v>
                </c:pt>
                <c:pt idx="185">
                  <c:v>-2.3008980000000001</c:v>
                </c:pt>
                <c:pt idx="186">
                  <c:v>-2.3008980000000001</c:v>
                </c:pt>
                <c:pt idx="187">
                  <c:v>-2.3008980000000001</c:v>
                </c:pt>
                <c:pt idx="188">
                  <c:v>-2.6887705</c:v>
                </c:pt>
                <c:pt idx="189">
                  <c:v>-2.6887705</c:v>
                </c:pt>
                <c:pt idx="190">
                  <c:v>-1.4389590999999999</c:v>
                </c:pt>
                <c:pt idx="191">
                  <c:v>-1.4389590999999999</c:v>
                </c:pt>
                <c:pt idx="192">
                  <c:v>-1.4389590999999999</c:v>
                </c:pt>
                <c:pt idx="193">
                  <c:v>2.0375277999999999</c:v>
                </c:pt>
                <c:pt idx="194">
                  <c:v>2.0375277999999999</c:v>
                </c:pt>
                <c:pt idx="195">
                  <c:v>2.0375277999999999</c:v>
                </c:pt>
                <c:pt idx="196">
                  <c:v>6.1101894000000003</c:v>
                </c:pt>
                <c:pt idx="197">
                  <c:v>6.1101894000000003</c:v>
                </c:pt>
                <c:pt idx="198">
                  <c:v>6.1101894000000003</c:v>
                </c:pt>
                <c:pt idx="199">
                  <c:v>6.9098772999999998</c:v>
                </c:pt>
                <c:pt idx="200">
                  <c:v>6.9098772999999998</c:v>
                </c:pt>
                <c:pt idx="201">
                  <c:v>6.5746783999999998</c:v>
                </c:pt>
                <c:pt idx="202">
                  <c:v>6.5746783999999998</c:v>
                </c:pt>
                <c:pt idx="203">
                  <c:v>6.5746783999999998</c:v>
                </c:pt>
                <c:pt idx="204">
                  <c:v>6.2658170000000002</c:v>
                </c:pt>
                <c:pt idx="205">
                  <c:v>6.2658170000000002</c:v>
                </c:pt>
                <c:pt idx="206">
                  <c:v>6.2658170000000002</c:v>
                </c:pt>
                <c:pt idx="207">
                  <c:v>7.0798706999999999</c:v>
                </c:pt>
                <c:pt idx="208">
                  <c:v>7.0798706999999999</c:v>
                </c:pt>
                <c:pt idx="209">
                  <c:v>7.0798706999999999</c:v>
                </c:pt>
                <c:pt idx="210">
                  <c:v>7.0056479999999999</c:v>
                </c:pt>
                <c:pt idx="211">
                  <c:v>7.0056479999999999</c:v>
                </c:pt>
                <c:pt idx="212">
                  <c:v>7.0056479999999999</c:v>
                </c:pt>
                <c:pt idx="213">
                  <c:v>4.7981267000000001</c:v>
                </c:pt>
                <c:pt idx="214">
                  <c:v>4.7981267000000001</c:v>
                </c:pt>
                <c:pt idx="215">
                  <c:v>4.7981267000000001</c:v>
                </c:pt>
                <c:pt idx="216">
                  <c:v>2.5331427999999998</c:v>
                </c:pt>
                <c:pt idx="217">
                  <c:v>2.5331427999999998</c:v>
                </c:pt>
                <c:pt idx="218">
                  <c:v>2.5331427999999998</c:v>
                </c:pt>
                <c:pt idx="219">
                  <c:v>-0.45251793000000001</c:v>
                </c:pt>
                <c:pt idx="220">
                  <c:v>-0.45251793000000001</c:v>
                </c:pt>
                <c:pt idx="221">
                  <c:v>-3.7781655999999999</c:v>
                </c:pt>
                <c:pt idx="222">
                  <c:v>-3.7781655999999999</c:v>
                </c:pt>
                <c:pt idx="223">
                  <c:v>-3.7781655999999999</c:v>
                </c:pt>
                <c:pt idx="224">
                  <c:v>-3.0862202999999999</c:v>
                </c:pt>
                <c:pt idx="225">
                  <c:v>-3.0862202999999999</c:v>
                </c:pt>
                <c:pt idx="226">
                  <c:v>-3.0862202999999999</c:v>
                </c:pt>
                <c:pt idx="227">
                  <c:v>-4.2809634000000001</c:v>
                </c:pt>
                <c:pt idx="228">
                  <c:v>-4.2809634000000001</c:v>
                </c:pt>
                <c:pt idx="229">
                  <c:v>-4.2809634000000001</c:v>
                </c:pt>
                <c:pt idx="230">
                  <c:v>-2.4613144</c:v>
                </c:pt>
                <c:pt idx="231">
                  <c:v>-2.4613144</c:v>
                </c:pt>
                <c:pt idx="232">
                  <c:v>-2.4613144</c:v>
                </c:pt>
                <c:pt idx="233">
                  <c:v>3.1819913</c:v>
                </c:pt>
                <c:pt idx="234">
                  <c:v>3.1819913</c:v>
                </c:pt>
                <c:pt idx="235">
                  <c:v>3.1819913</c:v>
                </c:pt>
                <c:pt idx="236">
                  <c:v>6.9817049999999998</c:v>
                </c:pt>
                <c:pt idx="237">
                  <c:v>6.9817049999999998</c:v>
                </c:pt>
                <c:pt idx="238">
                  <c:v>7.1277559999999998</c:v>
                </c:pt>
                <c:pt idx="239">
                  <c:v>7.1277559999999998</c:v>
                </c:pt>
                <c:pt idx="240">
                  <c:v>7.1277559999999998</c:v>
                </c:pt>
                <c:pt idx="241">
                  <c:v>4.6784129999999999</c:v>
                </c:pt>
                <c:pt idx="242">
                  <c:v>4.6784129999999999</c:v>
                </c:pt>
                <c:pt idx="243">
                  <c:v>4.6784129999999999</c:v>
                </c:pt>
                <c:pt idx="244">
                  <c:v>6.5267929999999996</c:v>
                </c:pt>
                <c:pt idx="245">
                  <c:v>6.5267929999999996</c:v>
                </c:pt>
                <c:pt idx="246">
                  <c:v>6.5267929999999996</c:v>
                </c:pt>
                <c:pt idx="247">
                  <c:v>6.9457912000000004</c:v>
                </c:pt>
                <c:pt idx="248">
                  <c:v>6.9457912000000004</c:v>
                </c:pt>
                <c:pt idx="249">
                  <c:v>6.9457912000000004</c:v>
                </c:pt>
                <c:pt idx="250">
                  <c:v>4.7574240000000003</c:v>
                </c:pt>
                <c:pt idx="251">
                  <c:v>4.7574240000000003</c:v>
                </c:pt>
                <c:pt idx="252">
                  <c:v>4.7574240000000003</c:v>
                </c:pt>
                <c:pt idx="253">
                  <c:v>3.2155109999999998</c:v>
                </c:pt>
                <c:pt idx="254">
                  <c:v>3.2155109999999998</c:v>
                </c:pt>
                <c:pt idx="255">
                  <c:v>3.2155109999999998</c:v>
                </c:pt>
                <c:pt idx="256">
                  <c:v>-0.44772938000000001</c:v>
                </c:pt>
                <c:pt idx="257">
                  <c:v>-0.44772938000000001</c:v>
                </c:pt>
                <c:pt idx="258">
                  <c:v>-0.44772938000000001</c:v>
                </c:pt>
                <c:pt idx="259">
                  <c:v>-2.6863763000000001</c:v>
                </c:pt>
                <c:pt idx="260">
                  <c:v>-2.6863763000000001</c:v>
                </c:pt>
                <c:pt idx="261">
                  <c:v>-2.6863763000000001</c:v>
                </c:pt>
                <c:pt idx="262">
                  <c:v>-3.3184650000000002</c:v>
                </c:pt>
                <c:pt idx="263">
                  <c:v>-3.3184650000000002</c:v>
                </c:pt>
                <c:pt idx="264">
                  <c:v>-3.3184650000000002</c:v>
                </c:pt>
                <c:pt idx="265">
                  <c:v>-3.3471959999999998</c:v>
                </c:pt>
                <c:pt idx="266">
                  <c:v>-3.3471959999999998</c:v>
                </c:pt>
                <c:pt idx="267">
                  <c:v>-3.3471959999999998</c:v>
                </c:pt>
                <c:pt idx="268">
                  <c:v>-5.3535985999999998</c:v>
                </c:pt>
                <c:pt idx="269">
                  <c:v>-5.3535985999999998</c:v>
                </c:pt>
                <c:pt idx="270">
                  <c:v>-5.3535985999999998</c:v>
                </c:pt>
                <c:pt idx="271">
                  <c:v>-1.9154198000000001E-2</c:v>
                </c:pt>
                <c:pt idx="272">
                  <c:v>-1.9154198000000001E-2</c:v>
                </c:pt>
                <c:pt idx="273">
                  <c:v>-1.9154198000000001E-2</c:v>
                </c:pt>
                <c:pt idx="274">
                  <c:v>4.7358756</c:v>
                </c:pt>
                <c:pt idx="275">
                  <c:v>4.7358756</c:v>
                </c:pt>
                <c:pt idx="276">
                  <c:v>7.2474699999999999</c:v>
                </c:pt>
                <c:pt idx="277">
                  <c:v>7.2474699999999999</c:v>
                </c:pt>
                <c:pt idx="278">
                  <c:v>7.2474699999999999</c:v>
                </c:pt>
                <c:pt idx="279">
                  <c:v>6.1676520000000004</c:v>
                </c:pt>
                <c:pt idx="280">
                  <c:v>6.1676520000000004</c:v>
                </c:pt>
                <c:pt idx="281">
                  <c:v>6.1676520000000004</c:v>
                </c:pt>
                <c:pt idx="282">
                  <c:v>6.7231236000000001</c:v>
                </c:pt>
                <c:pt idx="283">
                  <c:v>6.7231236000000001</c:v>
                </c:pt>
                <c:pt idx="284">
                  <c:v>6.7231236000000001</c:v>
                </c:pt>
                <c:pt idx="285">
                  <c:v>7.6856220000000004</c:v>
                </c:pt>
                <c:pt idx="286">
                  <c:v>7.6856220000000004</c:v>
                </c:pt>
                <c:pt idx="287">
                  <c:v>7.6856220000000004</c:v>
                </c:pt>
                <c:pt idx="288">
                  <c:v>6.6105929999999997</c:v>
                </c:pt>
                <c:pt idx="289">
                  <c:v>6.6105929999999997</c:v>
                </c:pt>
                <c:pt idx="290">
                  <c:v>6.6105929999999997</c:v>
                </c:pt>
                <c:pt idx="291">
                  <c:v>3.912245</c:v>
                </c:pt>
                <c:pt idx="292">
                  <c:v>3.912245</c:v>
                </c:pt>
                <c:pt idx="293">
                  <c:v>3.912245</c:v>
                </c:pt>
                <c:pt idx="294">
                  <c:v>-0.41660380000000002</c:v>
                </c:pt>
                <c:pt idx="295">
                  <c:v>-0.41660380000000002</c:v>
                </c:pt>
                <c:pt idx="296">
                  <c:v>-0.41660380000000002</c:v>
                </c:pt>
                <c:pt idx="297">
                  <c:v>-2.8228499999999999</c:v>
                </c:pt>
                <c:pt idx="298">
                  <c:v>-2.8228499999999999</c:v>
                </c:pt>
                <c:pt idx="299">
                  <c:v>-2.8228499999999999</c:v>
                </c:pt>
                <c:pt idx="300">
                  <c:v>-4.6616530000000003</c:v>
                </c:pt>
                <c:pt idx="301">
                  <c:v>-4.6616530000000003</c:v>
                </c:pt>
                <c:pt idx="302">
                  <c:v>-4.6616530000000003</c:v>
                </c:pt>
                <c:pt idx="303">
                  <c:v>-4.5874305</c:v>
                </c:pt>
                <c:pt idx="304">
                  <c:v>-4.5874305</c:v>
                </c:pt>
                <c:pt idx="305">
                  <c:v>-4.5874305</c:v>
                </c:pt>
                <c:pt idx="306">
                  <c:v>-5.6552772999999998</c:v>
                </c:pt>
                <c:pt idx="307">
                  <c:v>-5.6552772999999998</c:v>
                </c:pt>
                <c:pt idx="308">
                  <c:v>-3.0000262000000002</c:v>
                </c:pt>
                <c:pt idx="309">
                  <c:v>-3.0000262000000002</c:v>
                </c:pt>
                <c:pt idx="310">
                  <c:v>-3.0000262000000002</c:v>
                </c:pt>
                <c:pt idx="311">
                  <c:v>2.6241251999999999</c:v>
                </c:pt>
                <c:pt idx="312">
                  <c:v>2.6241251999999999</c:v>
                </c:pt>
                <c:pt idx="313">
                  <c:v>2.6241251999999999</c:v>
                </c:pt>
                <c:pt idx="314">
                  <c:v>6.4094740000000003</c:v>
                </c:pt>
                <c:pt idx="315">
                  <c:v>6.4094740000000003</c:v>
                </c:pt>
                <c:pt idx="316">
                  <c:v>6.4094740000000003</c:v>
                </c:pt>
                <c:pt idx="317">
                  <c:v>7.1708530000000001</c:v>
                </c:pt>
                <c:pt idx="318">
                  <c:v>7.1708530000000001</c:v>
                </c:pt>
                <c:pt idx="319">
                  <c:v>7.1708530000000001</c:v>
                </c:pt>
                <c:pt idx="320">
                  <c:v>5.6241516999999996</c:v>
                </c:pt>
                <c:pt idx="321">
                  <c:v>5.6241516999999996</c:v>
                </c:pt>
                <c:pt idx="322">
                  <c:v>5.6241516999999996</c:v>
                </c:pt>
                <c:pt idx="323">
                  <c:v>5.6528830000000001</c:v>
                </c:pt>
                <c:pt idx="324">
                  <c:v>5.6528830000000001</c:v>
                </c:pt>
                <c:pt idx="325">
                  <c:v>5.6528830000000001</c:v>
                </c:pt>
                <c:pt idx="326">
                  <c:v>7.4078860000000004</c:v>
                </c:pt>
                <c:pt idx="327">
                  <c:v>7.4078860000000004</c:v>
                </c:pt>
                <c:pt idx="328">
                  <c:v>7.0463509999999996</c:v>
                </c:pt>
                <c:pt idx="329">
                  <c:v>7.0463509999999996</c:v>
                </c:pt>
                <c:pt idx="330">
                  <c:v>7.0463509999999996</c:v>
                </c:pt>
                <c:pt idx="331">
                  <c:v>5.8037219999999996</c:v>
                </c:pt>
                <c:pt idx="332">
                  <c:v>5.8037219999999996</c:v>
                </c:pt>
                <c:pt idx="333">
                  <c:v>5.8037219999999996</c:v>
                </c:pt>
                <c:pt idx="334">
                  <c:v>3.0479120000000002</c:v>
                </c:pt>
                <c:pt idx="335">
                  <c:v>3.0479120000000002</c:v>
                </c:pt>
                <c:pt idx="336">
                  <c:v>3.0479120000000002</c:v>
                </c:pt>
                <c:pt idx="337">
                  <c:v>-0.96489274999999997</c:v>
                </c:pt>
                <c:pt idx="338">
                  <c:v>-0.96489274999999997</c:v>
                </c:pt>
                <c:pt idx="339">
                  <c:v>-4.3934939999999996</c:v>
                </c:pt>
                <c:pt idx="340">
                  <c:v>-4.3934939999999996</c:v>
                </c:pt>
                <c:pt idx="341">
                  <c:v>-4.3934939999999996</c:v>
                </c:pt>
                <c:pt idx="342">
                  <c:v>-3.7853484000000002</c:v>
                </c:pt>
                <c:pt idx="343">
                  <c:v>-3.7853484000000002</c:v>
                </c:pt>
                <c:pt idx="344">
                  <c:v>-3.7853484000000002</c:v>
                </c:pt>
                <c:pt idx="345">
                  <c:v>-2.9449580000000002</c:v>
                </c:pt>
                <c:pt idx="346">
                  <c:v>-2.9449580000000002</c:v>
                </c:pt>
                <c:pt idx="347">
                  <c:v>-2.9449580000000002</c:v>
                </c:pt>
                <c:pt idx="348">
                  <c:v>-2.3775148000000002</c:v>
                </c:pt>
                <c:pt idx="349">
                  <c:v>-2.3775148000000002</c:v>
                </c:pt>
                <c:pt idx="350">
                  <c:v>-2.3775148000000002</c:v>
                </c:pt>
                <c:pt idx="351">
                  <c:v>1.8172545</c:v>
                </c:pt>
                <c:pt idx="352">
                  <c:v>1.8172545</c:v>
                </c:pt>
                <c:pt idx="353">
                  <c:v>1.8172545</c:v>
                </c:pt>
                <c:pt idx="354">
                  <c:v>5.4086666000000001</c:v>
                </c:pt>
                <c:pt idx="355">
                  <c:v>5.4086666000000001</c:v>
                </c:pt>
                <c:pt idx="356">
                  <c:v>5.4086666000000001</c:v>
                </c:pt>
                <c:pt idx="357">
                  <c:v>7.5132339999999997</c:v>
                </c:pt>
                <c:pt idx="358">
                  <c:v>7.5132339999999997</c:v>
                </c:pt>
                <c:pt idx="359">
                  <c:v>6.7662205999999996</c:v>
                </c:pt>
                <c:pt idx="360">
                  <c:v>6.7662205999999996</c:v>
                </c:pt>
                <c:pt idx="361">
                  <c:v>6.7662205999999996</c:v>
                </c:pt>
                <c:pt idx="362">
                  <c:v>6.6225642999999996</c:v>
                </c:pt>
                <c:pt idx="363">
                  <c:v>6.6225642999999996</c:v>
                </c:pt>
                <c:pt idx="364">
                  <c:v>6.6225642999999996</c:v>
                </c:pt>
                <c:pt idx="365">
                  <c:v>6.4932733000000002</c:v>
                </c:pt>
                <c:pt idx="366">
                  <c:v>6.4932733000000002</c:v>
                </c:pt>
                <c:pt idx="367">
                  <c:v>6.4932733000000002</c:v>
                </c:pt>
                <c:pt idx="368">
                  <c:v>5.5642950000000004</c:v>
                </c:pt>
                <c:pt idx="369">
                  <c:v>5.5642950000000004</c:v>
                </c:pt>
                <c:pt idx="370">
                  <c:v>5.5642950000000004</c:v>
                </c:pt>
                <c:pt idx="371">
                  <c:v>3.6225379000000002</c:v>
                </c:pt>
                <c:pt idx="372">
                  <c:v>3.6225379000000002</c:v>
                </c:pt>
                <c:pt idx="373">
                  <c:v>3.6225379000000002</c:v>
                </c:pt>
                <c:pt idx="374">
                  <c:v>-1.9154198000000001E-2</c:v>
                </c:pt>
                <c:pt idx="375">
                  <c:v>-1.9154198000000001E-2</c:v>
                </c:pt>
                <c:pt idx="376">
                  <c:v>-2.5522969</c:v>
                </c:pt>
                <c:pt idx="377">
                  <c:v>-2.7270789999999998</c:v>
                </c:pt>
                <c:pt idx="378">
                  <c:v>-4.3192716000000004</c:v>
                </c:pt>
                <c:pt idx="379">
                  <c:v>-2.9138324</c:v>
                </c:pt>
                <c:pt idx="380">
                  <c:v>-3.5578922999999998</c:v>
                </c:pt>
                <c:pt idx="381">
                  <c:v>-2.9042553999999998</c:v>
                </c:pt>
                <c:pt idx="382">
                  <c:v>-3.2346651999999998</c:v>
                </c:pt>
                <c:pt idx="383">
                  <c:v>-2.6265193999999998</c:v>
                </c:pt>
                <c:pt idx="384">
                  <c:v>-2.5427198</c:v>
                </c:pt>
                <c:pt idx="385">
                  <c:v>-2.3056866999999999</c:v>
                </c:pt>
                <c:pt idx="386">
                  <c:v>-2.9593235999999998</c:v>
                </c:pt>
                <c:pt idx="387">
                  <c:v>-1.6879637000000001</c:v>
                </c:pt>
                <c:pt idx="388">
                  <c:v>-0.64645419999999998</c:v>
                </c:pt>
                <c:pt idx="389">
                  <c:v>-7.1828244000000001E-3</c:v>
                </c:pt>
                <c:pt idx="390">
                  <c:v>1.3671309</c:v>
                </c:pt>
                <c:pt idx="391">
                  <c:v>2.2745611999999999</c:v>
                </c:pt>
                <c:pt idx="392">
                  <c:v>3.4142358000000002</c:v>
                </c:pt>
                <c:pt idx="393">
                  <c:v>4.5754590000000004</c:v>
                </c:pt>
                <c:pt idx="394">
                  <c:v>5.1548740000000004</c:v>
                </c:pt>
                <c:pt idx="395">
                  <c:v>6.0790639999999998</c:v>
                </c:pt>
                <c:pt idx="396">
                  <c:v>5.7510479999999999</c:v>
                </c:pt>
                <c:pt idx="397">
                  <c:v>6.4549649999999996</c:v>
                </c:pt>
                <c:pt idx="398">
                  <c:v>6.2179317000000003</c:v>
                </c:pt>
                <c:pt idx="399">
                  <c:v>6.2011719999999997</c:v>
                </c:pt>
                <c:pt idx="400">
                  <c:v>5.0998054000000002</c:v>
                </c:pt>
                <c:pt idx="401">
                  <c:v>5.7989335000000004</c:v>
                </c:pt>
                <c:pt idx="402">
                  <c:v>6.2538457000000003</c:v>
                </c:pt>
                <c:pt idx="403">
                  <c:v>6.2610289999999997</c:v>
                </c:pt>
                <c:pt idx="404">
                  <c:v>6.9218482999999997</c:v>
                </c:pt>
                <c:pt idx="405">
                  <c:v>7.0080422999999996</c:v>
                </c:pt>
                <c:pt idx="406">
                  <c:v>7.2402870000000004</c:v>
                </c:pt>
                <c:pt idx="407">
                  <c:v>6.7303065999999996</c:v>
                </c:pt>
                <c:pt idx="408">
                  <c:v>6.9864940000000004</c:v>
                </c:pt>
                <c:pt idx="409">
                  <c:v>6.3591939999999996</c:v>
                </c:pt>
                <c:pt idx="410">
                  <c:v>6.5938330000000001</c:v>
                </c:pt>
                <c:pt idx="411">
                  <c:v>6.1868059999999998</c:v>
                </c:pt>
                <c:pt idx="412">
                  <c:v>6.2322974000000002</c:v>
                </c:pt>
                <c:pt idx="413">
                  <c:v>2.9665064999999999</c:v>
                </c:pt>
                <c:pt idx="414">
                  <c:v>3.5243726</c:v>
                </c:pt>
                <c:pt idx="415">
                  <c:v>1.3431881999999999</c:v>
                </c:pt>
                <c:pt idx="416">
                  <c:v>0.28731298</c:v>
                </c:pt>
                <c:pt idx="417">
                  <c:v>-1.6281068000000001</c:v>
                </c:pt>
                <c:pt idx="418">
                  <c:v>-1.4030450000000001</c:v>
                </c:pt>
                <c:pt idx="419">
                  <c:v>-0.89545876000000002</c:v>
                </c:pt>
                <c:pt idx="420">
                  <c:v>-1.5993755999999999</c:v>
                </c:pt>
                <c:pt idx="421">
                  <c:v>-3.6081721999999998</c:v>
                </c:pt>
                <c:pt idx="422">
                  <c:v>-3.4764870000000001</c:v>
                </c:pt>
                <c:pt idx="423">
                  <c:v>-2.8108784999999998</c:v>
                </c:pt>
                <c:pt idx="424">
                  <c:v>-2.4254004999999998</c:v>
                </c:pt>
                <c:pt idx="425">
                  <c:v>-2.6600394000000001</c:v>
                </c:pt>
                <c:pt idx="426">
                  <c:v>-2.5906053</c:v>
                </c:pt>
                <c:pt idx="427">
                  <c:v>-2.5810282</c:v>
                </c:pt>
                <c:pt idx="428">
                  <c:v>-2.1835787</c:v>
                </c:pt>
                <c:pt idx="429">
                  <c:v>-1.2043202</c:v>
                </c:pt>
                <c:pt idx="430">
                  <c:v>-1.2953026000000001</c:v>
                </c:pt>
                <c:pt idx="431">
                  <c:v>-0.26337021999999999</c:v>
                </c:pt>
                <c:pt idx="432">
                  <c:v>-0.22027329000000001</c:v>
                </c:pt>
                <c:pt idx="433">
                  <c:v>0.99601830000000002</c:v>
                </c:pt>
                <c:pt idx="434">
                  <c:v>0.90982443000000002</c:v>
                </c:pt>
                <c:pt idx="435">
                  <c:v>0.86433320000000002</c:v>
                </c:pt>
                <c:pt idx="436">
                  <c:v>0.45730647000000002</c:v>
                </c:pt>
                <c:pt idx="437">
                  <c:v>0.45730647000000002</c:v>
                </c:pt>
                <c:pt idx="438">
                  <c:v>0.45730647000000002</c:v>
                </c:pt>
                <c:pt idx="439">
                  <c:v>0.38308397</c:v>
                </c:pt>
                <c:pt idx="440">
                  <c:v>0.38308397</c:v>
                </c:pt>
                <c:pt idx="441">
                  <c:v>0.38308397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9543-4B36-A588-9BF8A0A90981}"/>
            </c:ext>
          </c:extLst>
        </c:ser>
        <c:ser>
          <c:idx val="2"/>
          <c:order val="2"/>
          <c:tx>
            <c:v>z</c:v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val>
            <c:numRef>
              <c:f>Sheet0!$C$1:$C$442</c:f>
              <c:numCache>
                <c:formatCode>General</c:formatCode>
                <c:ptCount val="442"/>
                <c:pt idx="0">
                  <c:v>8.2267279999999996</c:v>
                </c:pt>
                <c:pt idx="1">
                  <c:v>8.2267279999999996</c:v>
                </c:pt>
                <c:pt idx="2">
                  <c:v>8.4877040000000008</c:v>
                </c:pt>
                <c:pt idx="3">
                  <c:v>8.4877040000000008</c:v>
                </c:pt>
                <c:pt idx="4">
                  <c:v>8.4877040000000008</c:v>
                </c:pt>
                <c:pt idx="5">
                  <c:v>10.666494</c:v>
                </c:pt>
                <c:pt idx="6">
                  <c:v>10.666494</c:v>
                </c:pt>
                <c:pt idx="7">
                  <c:v>10.666494</c:v>
                </c:pt>
                <c:pt idx="8">
                  <c:v>10.666494</c:v>
                </c:pt>
                <c:pt idx="9">
                  <c:v>7.9705409999999999</c:v>
                </c:pt>
                <c:pt idx="10">
                  <c:v>7.9705409999999999</c:v>
                </c:pt>
                <c:pt idx="11">
                  <c:v>7.9705409999999999</c:v>
                </c:pt>
                <c:pt idx="12">
                  <c:v>1.1037607</c:v>
                </c:pt>
                <c:pt idx="13">
                  <c:v>1.1037607</c:v>
                </c:pt>
                <c:pt idx="14">
                  <c:v>1.1037607</c:v>
                </c:pt>
                <c:pt idx="15">
                  <c:v>1.1037607</c:v>
                </c:pt>
                <c:pt idx="16">
                  <c:v>-2.2147043000000002</c:v>
                </c:pt>
                <c:pt idx="17">
                  <c:v>-2.2147043000000002</c:v>
                </c:pt>
                <c:pt idx="18">
                  <c:v>-2.2147043000000002</c:v>
                </c:pt>
                <c:pt idx="19">
                  <c:v>-7.6449194</c:v>
                </c:pt>
                <c:pt idx="20">
                  <c:v>-7.6449194</c:v>
                </c:pt>
                <c:pt idx="21">
                  <c:v>-7.6449194</c:v>
                </c:pt>
                <c:pt idx="22">
                  <c:v>-7.6449194</c:v>
                </c:pt>
                <c:pt idx="23">
                  <c:v>-6.8739629999999998</c:v>
                </c:pt>
                <c:pt idx="24">
                  <c:v>-6.8739629999999998</c:v>
                </c:pt>
                <c:pt idx="25">
                  <c:v>-6.8739629999999998</c:v>
                </c:pt>
                <c:pt idx="26">
                  <c:v>-5.9665327000000001</c:v>
                </c:pt>
                <c:pt idx="27">
                  <c:v>-5.9665327000000001</c:v>
                </c:pt>
                <c:pt idx="28">
                  <c:v>-5.9665327000000001</c:v>
                </c:pt>
                <c:pt idx="29">
                  <c:v>-5.9665327000000001</c:v>
                </c:pt>
                <c:pt idx="30">
                  <c:v>1.6161354999999999</c:v>
                </c:pt>
                <c:pt idx="31">
                  <c:v>1.6161354999999999</c:v>
                </c:pt>
                <c:pt idx="32">
                  <c:v>1.6161354999999999</c:v>
                </c:pt>
                <c:pt idx="33">
                  <c:v>6.9386080000000003</c:v>
                </c:pt>
                <c:pt idx="34">
                  <c:v>6.9386080000000003</c:v>
                </c:pt>
                <c:pt idx="35">
                  <c:v>6.9386080000000003</c:v>
                </c:pt>
                <c:pt idx="36">
                  <c:v>6.9386080000000003</c:v>
                </c:pt>
                <c:pt idx="37">
                  <c:v>8.8683940000000003</c:v>
                </c:pt>
                <c:pt idx="38">
                  <c:v>8.8683940000000003</c:v>
                </c:pt>
                <c:pt idx="39">
                  <c:v>8.8683940000000003</c:v>
                </c:pt>
                <c:pt idx="40">
                  <c:v>12.222773</c:v>
                </c:pt>
                <c:pt idx="41">
                  <c:v>12.222773</c:v>
                </c:pt>
                <c:pt idx="42">
                  <c:v>12.222773</c:v>
                </c:pt>
                <c:pt idx="43">
                  <c:v>12.222773</c:v>
                </c:pt>
                <c:pt idx="44">
                  <c:v>13.120625499999999</c:v>
                </c:pt>
                <c:pt idx="45">
                  <c:v>13.120625499999999</c:v>
                </c:pt>
                <c:pt idx="46">
                  <c:v>13.120625499999999</c:v>
                </c:pt>
                <c:pt idx="47">
                  <c:v>13.582720999999999</c:v>
                </c:pt>
                <c:pt idx="48">
                  <c:v>13.582720999999999</c:v>
                </c:pt>
                <c:pt idx="49">
                  <c:v>13.582720999999999</c:v>
                </c:pt>
                <c:pt idx="50">
                  <c:v>13.582720999999999</c:v>
                </c:pt>
                <c:pt idx="51">
                  <c:v>12.534029</c:v>
                </c:pt>
                <c:pt idx="52">
                  <c:v>12.534029</c:v>
                </c:pt>
                <c:pt idx="53">
                  <c:v>12.534029</c:v>
                </c:pt>
                <c:pt idx="54">
                  <c:v>8.0256089999999993</c:v>
                </c:pt>
                <c:pt idx="55">
                  <c:v>8.0256089999999993</c:v>
                </c:pt>
                <c:pt idx="56">
                  <c:v>8.0256089999999993</c:v>
                </c:pt>
                <c:pt idx="57">
                  <c:v>8.0256089999999993</c:v>
                </c:pt>
                <c:pt idx="58">
                  <c:v>1.1061548999999999</c:v>
                </c:pt>
                <c:pt idx="59">
                  <c:v>1.1061548999999999</c:v>
                </c:pt>
                <c:pt idx="60">
                  <c:v>1.1061548999999999</c:v>
                </c:pt>
                <c:pt idx="61">
                  <c:v>1.1061548999999999</c:v>
                </c:pt>
                <c:pt idx="62">
                  <c:v>-4.3384260000000001</c:v>
                </c:pt>
                <c:pt idx="63">
                  <c:v>-4.3384260000000001</c:v>
                </c:pt>
                <c:pt idx="64">
                  <c:v>-4.3384260000000001</c:v>
                </c:pt>
                <c:pt idx="65">
                  <c:v>-10.860431</c:v>
                </c:pt>
                <c:pt idx="66">
                  <c:v>-10.860431</c:v>
                </c:pt>
                <c:pt idx="67">
                  <c:v>-10.860431</c:v>
                </c:pt>
                <c:pt idx="68">
                  <c:v>-10.860431</c:v>
                </c:pt>
                <c:pt idx="69">
                  <c:v>-6.0192069999999998</c:v>
                </c:pt>
                <c:pt idx="70">
                  <c:v>-6.0192069999999998</c:v>
                </c:pt>
                <c:pt idx="71">
                  <c:v>-6.0192069999999998</c:v>
                </c:pt>
                <c:pt idx="72">
                  <c:v>-10.709591</c:v>
                </c:pt>
                <c:pt idx="73">
                  <c:v>-10.709591</c:v>
                </c:pt>
                <c:pt idx="74">
                  <c:v>-10.709591</c:v>
                </c:pt>
                <c:pt idx="75">
                  <c:v>-10.709591</c:v>
                </c:pt>
                <c:pt idx="76">
                  <c:v>-8.7654399999999999</c:v>
                </c:pt>
                <c:pt idx="77">
                  <c:v>-8.7654399999999999</c:v>
                </c:pt>
                <c:pt idx="78">
                  <c:v>-8.7654399999999999</c:v>
                </c:pt>
                <c:pt idx="79">
                  <c:v>-0.41660380000000002</c:v>
                </c:pt>
                <c:pt idx="80">
                  <c:v>-0.41660380000000002</c:v>
                </c:pt>
                <c:pt idx="81">
                  <c:v>-0.41660380000000002</c:v>
                </c:pt>
                <c:pt idx="82">
                  <c:v>-0.41660380000000002</c:v>
                </c:pt>
                <c:pt idx="83">
                  <c:v>4.7119327000000002</c:v>
                </c:pt>
                <c:pt idx="84">
                  <c:v>4.7119327000000002</c:v>
                </c:pt>
                <c:pt idx="85">
                  <c:v>4.7119327000000002</c:v>
                </c:pt>
                <c:pt idx="86">
                  <c:v>12.344881000000001</c:v>
                </c:pt>
                <c:pt idx="87">
                  <c:v>12.344881000000001</c:v>
                </c:pt>
                <c:pt idx="88">
                  <c:v>12.344881000000001</c:v>
                </c:pt>
                <c:pt idx="89">
                  <c:v>12.344881000000001</c:v>
                </c:pt>
                <c:pt idx="90">
                  <c:v>14.305792</c:v>
                </c:pt>
                <c:pt idx="91">
                  <c:v>14.305792</c:v>
                </c:pt>
                <c:pt idx="92">
                  <c:v>14.305792</c:v>
                </c:pt>
                <c:pt idx="93">
                  <c:v>13.202031</c:v>
                </c:pt>
                <c:pt idx="94">
                  <c:v>13.202031</c:v>
                </c:pt>
                <c:pt idx="95">
                  <c:v>13.202031</c:v>
                </c:pt>
                <c:pt idx="96">
                  <c:v>13.202031</c:v>
                </c:pt>
                <c:pt idx="97">
                  <c:v>13.465401999999999</c:v>
                </c:pt>
                <c:pt idx="98">
                  <c:v>13.465401999999999</c:v>
                </c:pt>
                <c:pt idx="99">
                  <c:v>13.465401999999999</c:v>
                </c:pt>
                <c:pt idx="100">
                  <c:v>11.439845</c:v>
                </c:pt>
                <c:pt idx="101">
                  <c:v>11.439845</c:v>
                </c:pt>
                <c:pt idx="102">
                  <c:v>11.439845</c:v>
                </c:pt>
                <c:pt idx="103">
                  <c:v>11.439845</c:v>
                </c:pt>
                <c:pt idx="104">
                  <c:v>4.6424989999999999</c:v>
                </c:pt>
                <c:pt idx="105">
                  <c:v>4.6424989999999999</c:v>
                </c:pt>
                <c:pt idx="106">
                  <c:v>4.6424989999999999</c:v>
                </c:pt>
                <c:pt idx="107">
                  <c:v>0.20111908000000001</c:v>
                </c:pt>
                <c:pt idx="108">
                  <c:v>0.20111908000000001</c:v>
                </c:pt>
                <c:pt idx="109">
                  <c:v>0.20111908000000001</c:v>
                </c:pt>
                <c:pt idx="110">
                  <c:v>0.20111908000000001</c:v>
                </c:pt>
                <c:pt idx="111">
                  <c:v>-4.9082629999999998</c:v>
                </c:pt>
                <c:pt idx="112">
                  <c:v>-4.9082629999999998</c:v>
                </c:pt>
                <c:pt idx="113">
                  <c:v>-4.9082629999999998</c:v>
                </c:pt>
                <c:pt idx="114">
                  <c:v>-11.995316499999999</c:v>
                </c:pt>
                <c:pt idx="115">
                  <c:v>-11.995316499999999</c:v>
                </c:pt>
                <c:pt idx="116">
                  <c:v>-11.995316499999999</c:v>
                </c:pt>
                <c:pt idx="117">
                  <c:v>-11.995316499999999</c:v>
                </c:pt>
                <c:pt idx="118">
                  <c:v>-8.2195450000000001</c:v>
                </c:pt>
                <c:pt idx="119">
                  <c:v>-8.2195450000000001</c:v>
                </c:pt>
                <c:pt idx="120">
                  <c:v>-8.2195450000000001</c:v>
                </c:pt>
                <c:pt idx="121">
                  <c:v>-9.9745489999999997</c:v>
                </c:pt>
                <c:pt idx="122">
                  <c:v>-9.9745489999999997</c:v>
                </c:pt>
                <c:pt idx="123">
                  <c:v>-9.9745489999999997</c:v>
                </c:pt>
                <c:pt idx="124">
                  <c:v>-9.9745489999999997</c:v>
                </c:pt>
                <c:pt idx="125">
                  <c:v>-0.82363050000000004</c:v>
                </c:pt>
                <c:pt idx="126">
                  <c:v>-0.82363050000000004</c:v>
                </c:pt>
                <c:pt idx="127">
                  <c:v>-0.82363050000000004</c:v>
                </c:pt>
                <c:pt idx="128">
                  <c:v>9.4932994999999991</c:v>
                </c:pt>
                <c:pt idx="129">
                  <c:v>9.4932994999999991</c:v>
                </c:pt>
                <c:pt idx="130">
                  <c:v>9.4932994999999991</c:v>
                </c:pt>
                <c:pt idx="131">
                  <c:v>9.4932994999999991</c:v>
                </c:pt>
                <c:pt idx="132">
                  <c:v>10.664099999999999</c:v>
                </c:pt>
                <c:pt idx="133">
                  <c:v>10.664099999999999</c:v>
                </c:pt>
                <c:pt idx="134">
                  <c:v>10.664099999999999</c:v>
                </c:pt>
                <c:pt idx="135">
                  <c:v>10.589877</c:v>
                </c:pt>
                <c:pt idx="136">
                  <c:v>10.589877</c:v>
                </c:pt>
                <c:pt idx="137">
                  <c:v>10.589877</c:v>
                </c:pt>
                <c:pt idx="138">
                  <c:v>13.295408</c:v>
                </c:pt>
                <c:pt idx="139">
                  <c:v>13.295408</c:v>
                </c:pt>
                <c:pt idx="140">
                  <c:v>13.295408</c:v>
                </c:pt>
                <c:pt idx="141">
                  <c:v>13.295408</c:v>
                </c:pt>
                <c:pt idx="142">
                  <c:v>12.720782</c:v>
                </c:pt>
                <c:pt idx="143">
                  <c:v>12.720782</c:v>
                </c:pt>
                <c:pt idx="144">
                  <c:v>12.720782</c:v>
                </c:pt>
                <c:pt idx="145">
                  <c:v>12.919506999999999</c:v>
                </c:pt>
                <c:pt idx="146">
                  <c:v>12.919506999999999</c:v>
                </c:pt>
                <c:pt idx="147">
                  <c:v>12.919506999999999</c:v>
                </c:pt>
                <c:pt idx="148">
                  <c:v>12.919506999999999</c:v>
                </c:pt>
                <c:pt idx="149">
                  <c:v>8.0016660000000002</c:v>
                </c:pt>
                <c:pt idx="150">
                  <c:v>8.0016660000000002</c:v>
                </c:pt>
                <c:pt idx="151">
                  <c:v>8.0016660000000002</c:v>
                </c:pt>
                <c:pt idx="152">
                  <c:v>1.8052832000000001</c:v>
                </c:pt>
                <c:pt idx="153">
                  <c:v>1.8052832000000001</c:v>
                </c:pt>
                <c:pt idx="154">
                  <c:v>1.8052832000000001</c:v>
                </c:pt>
                <c:pt idx="155">
                  <c:v>1.8052832000000001</c:v>
                </c:pt>
                <c:pt idx="156">
                  <c:v>-4.2426550000000001</c:v>
                </c:pt>
                <c:pt idx="157">
                  <c:v>-4.2426550000000001</c:v>
                </c:pt>
                <c:pt idx="158">
                  <c:v>-4.2426550000000001</c:v>
                </c:pt>
                <c:pt idx="159">
                  <c:v>-9.0766950000000008</c:v>
                </c:pt>
                <c:pt idx="160">
                  <c:v>-9.0766950000000008</c:v>
                </c:pt>
                <c:pt idx="161">
                  <c:v>-9.0766950000000008</c:v>
                </c:pt>
                <c:pt idx="162">
                  <c:v>-9.0766950000000008</c:v>
                </c:pt>
                <c:pt idx="163">
                  <c:v>-11.791803</c:v>
                </c:pt>
                <c:pt idx="164">
                  <c:v>-11.791803</c:v>
                </c:pt>
                <c:pt idx="165">
                  <c:v>-11.791803</c:v>
                </c:pt>
                <c:pt idx="166">
                  <c:v>-10.312141</c:v>
                </c:pt>
                <c:pt idx="167">
                  <c:v>-10.312141</c:v>
                </c:pt>
                <c:pt idx="168">
                  <c:v>-10.312141</c:v>
                </c:pt>
                <c:pt idx="169">
                  <c:v>-10.312141</c:v>
                </c:pt>
                <c:pt idx="170">
                  <c:v>-7.2307100000000002</c:v>
                </c:pt>
                <c:pt idx="171">
                  <c:v>-7.2307100000000002</c:v>
                </c:pt>
                <c:pt idx="172">
                  <c:v>-7.2307100000000002</c:v>
                </c:pt>
                <c:pt idx="173">
                  <c:v>1.5419130000000001</c:v>
                </c:pt>
                <c:pt idx="174">
                  <c:v>1.5419130000000001</c:v>
                </c:pt>
                <c:pt idx="175">
                  <c:v>1.5419130000000001</c:v>
                </c:pt>
                <c:pt idx="176">
                  <c:v>1.5419130000000001</c:v>
                </c:pt>
                <c:pt idx="177">
                  <c:v>7.0104365</c:v>
                </c:pt>
                <c:pt idx="178">
                  <c:v>7.0104365</c:v>
                </c:pt>
                <c:pt idx="179">
                  <c:v>10.163696</c:v>
                </c:pt>
                <c:pt idx="180">
                  <c:v>10.163696</c:v>
                </c:pt>
                <c:pt idx="181">
                  <c:v>10.163696</c:v>
                </c:pt>
                <c:pt idx="182">
                  <c:v>13.077529</c:v>
                </c:pt>
                <c:pt idx="183">
                  <c:v>13.077529</c:v>
                </c:pt>
                <c:pt idx="184">
                  <c:v>13.077529</c:v>
                </c:pt>
                <c:pt idx="185">
                  <c:v>13.570748999999999</c:v>
                </c:pt>
                <c:pt idx="186">
                  <c:v>13.570748999999999</c:v>
                </c:pt>
                <c:pt idx="187">
                  <c:v>13.570748999999999</c:v>
                </c:pt>
                <c:pt idx="188">
                  <c:v>12.61304</c:v>
                </c:pt>
                <c:pt idx="189">
                  <c:v>12.61304</c:v>
                </c:pt>
                <c:pt idx="190">
                  <c:v>12.349669</c:v>
                </c:pt>
                <c:pt idx="191">
                  <c:v>12.349669</c:v>
                </c:pt>
                <c:pt idx="192">
                  <c:v>12.349669</c:v>
                </c:pt>
                <c:pt idx="193">
                  <c:v>6.9266370000000004</c:v>
                </c:pt>
                <c:pt idx="194">
                  <c:v>6.9266370000000004</c:v>
                </c:pt>
                <c:pt idx="195">
                  <c:v>6.9266370000000004</c:v>
                </c:pt>
                <c:pt idx="196">
                  <c:v>1.3479767</c:v>
                </c:pt>
                <c:pt idx="197">
                  <c:v>1.3479767</c:v>
                </c:pt>
                <c:pt idx="198">
                  <c:v>1.3479767</c:v>
                </c:pt>
                <c:pt idx="199">
                  <c:v>-3.7494342000000001</c:v>
                </c:pt>
                <c:pt idx="200">
                  <c:v>-3.7494342000000001</c:v>
                </c:pt>
                <c:pt idx="201">
                  <c:v>-6.4645419999999998</c:v>
                </c:pt>
                <c:pt idx="202">
                  <c:v>-6.4645419999999998</c:v>
                </c:pt>
                <c:pt idx="203">
                  <c:v>-6.4645419999999998</c:v>
                </c:pt>
                <c:pt idx="204">
                  <c:v>-12.246715999999999</c:v>
                </c:pt>
                <c:pt idx="205">
                  <c:v>-12.246715999999999</c:v>
                </c:pt>
                <c:pt idx="206">
                  <c:v>-12.246715999999999</c:v>
                </c:pt>
                <c:pt idx="207">
                  <c:v>-9.1604960000000002</c:v>
                </c:pt>
                <c:pt idx="208">
                  <c:v>-9.1604960000000002</c:v>
                </c:pt>
                <c:pt idx="209">
                  <c:v>-9.1604960000000002</c:v>
                </c:pt>
                <c:pt idx="210">
                  <c:v>-6.6512950000000002</c:v>
                </c:pt>
                <c:pt idx="211">
                  <c:v>-6.6512950000000002</c:v>
                </c:pt>
                <c:pt idx="212">
                  <c:v>-6.6512950000000002</c:v>
                </c:pt>
                <c:pt idx="213">
                  <c:v>-4.7885495999999998E-3</c:v>
                </c:pt>
                <c:pt idx="214">
                  <c:v>-4.7885495999999998E-3</c:v>
                </c:pt>
                <c:pt idx="215">
                  <c:v>-4.7885495999999998E-3</c:v>
                </c:pt>
                <c:pt idx="216">
                  <c:v>7.6185821999999996</c:v>
                </c:pt>
                <c:pt idx="217">
                  <c:v>7.6185821999999996</c:v>
                </c:pt>
                <c:pt idx="218">
                  <c:v>7.6185821999999996</c:v>
                </c:pt>
                <c:pt idx="219">
                  <c:v>12.785427</c:v>
                </c:pt>
                <c:pt idx="220">
                  <c:v>12.785427</c:v>
                </c:pt>
                <c:pt idx="221">
                  <c:v>12.723176</c:v>
                </c:pt>
                <c:pt idx="222">
                  <c:v>12.723176</c:v>
                </c:pt>
                <c:pt idx="223">
                  <c:v>12.723176</c:v>
                </c:pt>
                <c:pt idx="224">
                  <c:v>11.952220000000001</c:v>
                </c:pt>
                <c:pt idx="225">
                  <c:v>11.952220000000001</c:v>
                </c:pt>
                <c:pt idx="226">
                  <c:v>11.952220000000001</c:v>
                </c:pt>
                <c:pt idx="227">
                  <c:v>13.2618885</c:v>
                </c:pt>
                <c:pt idx="228">
                  <c:v>13.2618885</c:v>
                </c:pt>
                <c:pt idx="229">
                  <c:v>13.2618885</c:v>
                </c:pt>
                <c:pt idx="230">
                  <c:v>11.470969999999999</c:v>
                </c:pt>
                <c:pt idx="231">
                  <c:v>11.470969999999999</c:v>
                </c:pt>
                <c:pt idx="232">
                  <c:v>11.470969999999999</c:v>
                </c:pt>
                <c:pt idx="233">
                  <c:v>3.7877429</c:v>
                </c:pt>
                <c:pt idx="234">
                  <c:v>3.7877429</c:v>
                </c:pt>
                <c:pt idx="235">
                  <c:v>3.7877429</c:v>
                </c:pt>
                <c:pt idx="236">
                  <c:v>-0.97686410000000001</c:v>
                </c:pt>
                <c:pt idx="237">
                  <c:v>-0.97686410000000001</c:v>
                </c:pt>
                <c:pt idx="238">
                  <c:v>-3.9529475999999999</c:v>
                </c:pt>
                <c:pt idx="239">
                  <c:v>-3.9529475999999999</c:v>
                </c:pt>
                <c:pt idx="240">
                  <c:v>-3.9529475999999999</c:v>
                </c:pt>
                <c:pt idx="241">
                  <c:v>-8.8564220000000002</c:v>
                </c:pt>
                <c:pt idx="242">
                  <c:v>-8.8564220000000002</c:v>
                </c:pt>
                <c:pt idx="243">
                  <c:v>-8.8564220000000002</c:v>
                </c:pt>
                <c:pt idx="244">
                  <c:v>-6.7877692999999999</c:v>
                </c:pt>
                <c:pt idx="245">
                  <c:v>-6.7877692999999999</c:v>
                </c:pt>
                <c:pt idx="246">
                  <c:v>-6.7877692999999999</c:v>
                </c:pt>
                <c:pt idx="247">
                  <c:v>-8.3512310000000003</c:v>
                </c:pt>
                <c:pt idx="248">
                  <c:v>-8.3512310000000003</c:v>
                </c:pt>
                <c:pt idx="249">
                  <c:v>-8.3512310000000003</c:v>
                </c:pt>
                <c:pt idx="250">
                  <c:v>-6.3927135000000002</c:v>
                </c:pt>
                <c:pt idx="251">
                  <c:v>-6.3927135000000002</c:v>
                </c:pt>
                <c:pt idx="252">
                  <c:v>-6.3927135000000002</c:v>
                </c:pt>
                <c:pt idx="253">
                  <c:v>2.3846976999999998</c:v>
                </c:pt>
                <c:pt idx="254">
                  <c:v>2.3846976999999998</c:v>
                </c:pt>
                <c:pt idx="255">
                  <c:v>2.3846976999999998</c:v>
                </c:pt>
                <c:pt idx="256">
                  <c:v>10.197215999999999</c:v>
                </c:pt>
                <c:pt idx="257">
                  <c:v>10.197215999999999</c:v>
                </c:pt>
                <c:pt idx="258">
                  <c:v>10.197215999999999</c:v>
                </c:pt>
                <c:pt idx="259">
                  <c:v>13.247522</c:v>
                </c:pt>
                <c:pt idx="260">
                  <c:v>13.247522</c:v>
                </c:pt>
                <c:pt idx="261">
                  <c:v>13.247522</c:v>
                </c:pt>
                <c:pt idx="262">
                  <c:v>12.455017</c:v>
                </c:pt>
                <c:pt idx="263">
                  <c:v>12.455017</c:v>
                </c:pt>
                <c:pt idx="264">
                  <c:v>12.455017</c:v>
                </c:pt>
                <c:pt idx="265">
                  <c:v>10.891556</c:v>
                </c:pt>
                <c:pt idx="266">
                  <c:v>10.891556</c:v>
                </c:pt>
                <c:pt idx="267">
                  <c:v>10.891556</c:v>
                </c:pt>
                <c:pt idx="268">
                  <c:v>15.131817</c:v>
                </c:pt>
                <c:pt idx="269">
                  <c:v>15.131817</c:v>
                </c:pt>
                <c:pt idx="270">
                  <c:v>15.131817</c:v>
                </c:pt>
                <c:pt idx="271">
                  <c:v>8.7391030000000001</c:v>
                </c:pt>
                <c:pt idx="272">
                  <c:v>8.7391030000000001</c:v>
                </c:pt>
                <c:pt idx="273">
                  <c:v>8.7391030000000001</c:v>
                </c:pt>
                <c:pt idx="274">
                  <c:v>2.5307483999999998</c:v>
                </c:pt>
                <c:pt idx="275">
                  <c:v>2.5307483999999998</c:v>
                </c:pt>
                <c:pt idx="276">
                  <c:v>-2.5091999999999999</c:v>
                </c:pt>
                <c:pt idx="277">
                  <c:v>-2.5091999999999999</c:v>
                </c:pt>
                <c:pt idx="278">
                  <c:v>-2.5091999999999999</c:v>
                </c:pt>
                <c:pt idx="279">
                  <c:v>-6.6800265000000003</c:v>
                </c:pt>
                <c:pt idx="280">
                  <c:v>-6.6800265000000003</c:v>
                </c:pt>
                <c:pt idx="281">
                  <c:v>-6.6800265000000003</c:v>
                </c:pt>
                <c:pt idx="282">
                  <c:v>-10.570724</c:v>
                </c:pt>
                <c:pt idx="283">
                  <c:v>-10.570724</c:v>
                </c:pt>
                <c:pt idx="284">
                  <c:v>-10.570724</c:v>
                </c:pt>
                <c:pt idx="285">
                  <c:v>-7.7023820000000001</c:v>
                </c:pt>
                <c:pt idx="286">
                  <c:v>-7.7023820000000001</c:v>
                </c:pt>
                <c:pt idx="287">
                  <c:v>-7.7023820000000001</c:v>
                </c:pt>
                <c:pt idx="288">
                  <c:v>-4.8915033000000001</c:v>
                </c:pt>
                <c:pt idx="289">
                  <c:v>-4.8915033000000001</c:v>
                </c:pt>
                <c:pt idx="290">
                  <c:v>-4.8915033000000001</c:v>
                </c:pt>
                <c:pt idx="291">
                  <c:v>2.2051270000000001</c:v>
                </c:pt>
                <c:pt idx="292">
                  <c:v>2.2051270000000001</c:v>
                </c:pt>
                <c:pt idx="293">
                  <c:v>2.2051270000000001</c:v>
                </c:pt>
                <c:pt idx="294">
                  <c:v>10.190034000000001</c:v>
                </c:pt>
                <c:pt idx="295">
                  <c:v>10.190034000000001</c:v>
                </c:pt>
                <c:pt idx="296">
                  <c:v>10.190034000000001</c:v>
                </c:pt>
                <c:pt idx="297">
                  <c:v>11.899546000000001</c:v>
                </c:pt>
                <c:pt idx="298">
                  <c:v>11.899546000000001</c:v>
                </c:pt>
                <c:pt idx="299">
                  <c:v>11.899546000000001</c:v>
                </c:pt>
                <c:pt idx="300">
                  <c:v>11.2004175</c:v>
                </c:pt>
                <c:pt idx="301">
                  <c:v>11.2004175</c:v>
                </c:pt>
                <c:pt idx="302">
                  <c:v>11.2004175</c:v>
                </c:pt>
                <c:pt idx="303">
                  <c:v>11.092675</c:v>
                </c:pt>
                <c:pt idx="304">
                  <c:v>11.092675</c:v>
                </c:pt>
                <c:pt idx="305">
                  <c:v>11.092675</c:v>
                </c:pt>
                <c:pt idx="306">
                  <c:v>14.083124</c:v>
                </c:pt>
                <c:pt idx="307">
                  <c:v>14.083124</c:v>
                </c:pt>
                <c:pt idx="308">
                  <c:v>11.660118000000001</c:v>
                </c:pt>
                <c:pt idx="309">
                  <c:v>11.660118000000001</c:v>
                </c:pt>
                <c:pt idx="310">
                  <c:v>11.660118000000001</c:v>
                </c:pt>
                <c:pt idx="311">
                  <c:v>5.2650104000000004</c:v>
                </c:pt>
                <c:pt idx="312">
                  <c:v>5.2650104000000004</c:v>
                </c:pt>
                <c:pt idx="313">
                  <c:v>5.2650104000000004</c:v>
                </c:pt>
                <c:pt idx="314">
                  <c:v>1.1348863</c:v>
                </c:pt>
                <c:pt idx="315">
                  <c:v>1.1348863</c:v>
                </c:pt>
                <c:pt idx="316">
                  <c:v>1.1348863</c:v>
                </c:pt>
                <c:pt idx="317">
                  <c:v>-5.0279769999999999</c:v>
                </c:pt>
                <c:pt idx="318">
                  <c:v>-5.0279769999999999</c:v>
                </c:pt>
                <c:pt idx="319">
                  <c:v>-5.0279769999999999</c:v>
                </c:pt>
                <c:pt idx="320">
                  <c:v>-9.5459739999999993</c:v>
                </c:pt>
                <c:pt idx="321">
                  <c:v>-9.5459739999999993</c:v>
                </c:pt>
                <c:pt idx="322">
                  <c:v>-9.5459739999999993</c:v>
                </c:pt>
                <c:pt idx="323">
                  <c:v>-7.5395713000000004</c:v>
                </c:pt>
                <c:pt idx="324">
                  <c:v>-7.5395713000000004</c:v>
                </c:pt>
                <c:pt idx="325">
                  <c:v>-7.5395713000000004</c:v>
                </c:pt>
                <c:pt idx="326">
                  <c:v>-10.855642</c:v>
                </c:pt>
                <c:pt idx="327">
                  <c:v>-10.855642</c:v>
                </c:pt>
                <c:pt idx="328">
                  <c:v>-4.6257390000000003</c:v>
                </c:pt>
                <c:pt idx="329">
                  <c:v>-4.6257390000000003</c:v>
                </c:pt>
                <c:pt idx="330">
                  <c:v>-4.6257390000000003</c:v>
                </c:pt>
                <c:pt idx="331">
                  <c:v>1.4964218</c:v>
                </c:pt>
                <c:pt idx="332">
                  <c:v>1.4964218</c:v>
                </c:pt>
                <c:pt idx="333">
                  <c:v>1.4964218</c:v>
                </c:pt>
                <c:pt idx="334">
                  <c:v>8.4062990000000006</c:v>
                </c:pt>
                <c:pt idx="335">
                  <c:v>8.4062990000000006</c:v>
                </c:pt>
                <c:pt idx="336">
                  <c:v>8.4062990000000006</c:v>
                </c:pt>
                <c:pt idx="337">
                  <c:v>8.7821999999999996</c:v>
                </c:pt>
                <c:pt idx="338">
                  <c:v>8.7821999999999996</c:v>
                </c:pt>
                <c:pt idx="339">
                  <c:v>13.697646000000001</c:v>
                </c:pt>
                <c:pt idx="340">
                  <c:v>13.697646000000001</c:v>
                </c:pt>
                <c:pt idx="341">
                  <c:v>13.697646000000001</c:v>
                </c:pt>
                <c:pt idx="342">
                  <c:v>12.773457000000001</c:v>
                </c:pt>
                <c:pt idx="343">
                  <c:v>12.773457000000001</c:v>
                </c:pt>
                <c:pt idx="344">
                  <c:v>12.773457000000001</c:v>
                </c:pt>
                <c:pt idx="345">
                  <c:v>13.185271</c:v>
                </c:pt>
                <c:pt idx="346">
                  <c:v>13.185271</c:v>
                </c:pt>
                <c:pt idx="347">
                  <c:v>13.185271</c:v>
                </c:pt>
                <c:pt idx="348">
                  <c:v>12.629799999999999</c:v>
                </c:pt>
                <c:pt idx="349">
                  <c:v>12.629799999999999</c:v>
                </c:pt>
                <c:pt idx="350">
                  <c:v>12.629799999999999</c:v>
                </c:pt>
                <c:pt idx="351">
                  <c:v>6.9529740000000002</c:v>
                </c:pt>
                <c:pt idx="352">
                  <c:v>6.9529740000000002</c:v>
                </c:pt>
                <c:pt idx="353">
                  <c:v>6.9529740000000002</c:v>
                </c:pt>
                <c:pt idx="354">
                  <c:v>1.525153</c:v>
                </c:pt>
                <c:pt idx="355">
                  <c:v>1.525153</c:v>
                </c:pt>
                <c:pt idx="356">
                  <c:v>1.525153</c:v>
                </c:pt>
                <c:pt idx="357">
                  <c:v>-4.3336370000000004</c:v>
                </c:pt>
                <c:pt idx="358">
                  <c:v>-4.3336370000000004</c:v>
                </c:pt>
                <c:pt idx="359">
                  <c:v>-11.954613999999999</c:v>
                </c:pt>
                <c:pt idx="360">
                  <c:v>-11.954613999999999</c:v>
                </c:pt>
                <c:pt idx="361">
                  <c:v>-11.954613999999999</c:v>
                </c:pt>
                <c:pt idx="362">
                  <c:v>-8.0303970000000007</c:v>
                </c:pt>
                <c:pt idx="363">
                  <c:v>-8.0303970000000007</c:v>
                </c:pt>
                <c:pt idx="364">
                  <c:v>-8.0303970000000007</c:v>
                </c:pt>
                <c:pt idx="365">
                  <c:v>-8.3464419999999997</c:v>
                </c:pt>
                <c:pt idx="366">
                  <c:v>-8.3464419999999997</c:v>
                </c:pt>
                <c:pt idx="367">
                  <c:v>-8.3464419999999997</c:v>
                </c:pt>
                <c:pt idx="368">
                  <c:v>0.58899159999999995</c:v>
                </c:pt>
                <c:pt idx="369">
                  <c:v>0.58899159999999995</c:v>
                </c:pt>
                <c:pt idx="370">
                  <c:v>0.58899159999999995</c:v>
                </c:pt>
                <c:pt idx="371">
                  <c:v>4.1444900000000002</c:v>
                </c:pt>
                <c:pt idx="372">
                  <c:v>4.1444900000000002</c:v>
                </c:pt>
                <c:pt idx="373">
                  <c:v>4.1444900000000002</c:v>
                </c:pt>
                <c:pt idx="374">
                  <c:v>11.588290000000001</c:v>
                </c:pt>
                <c:pt idx="375">
                  <c:v>11.588290000000001</c:v>
                </c:pt>
                <c:pt idx="376">
                  <c:v>11.964191</c:v>
                </c:pt>
                <c:pt idx="377">
                  <c:v>13.13978</c:v>
                </c:pt>
                <c:pt idx="378">
                  <c:v>15.929111000000001</c:v>
                </c:pt>
                <c:pt idx="379">
                  <c:v>12.555577</c:v>
                </c:pt>
                <c:pt idx="380">
                  <c:v>14.135797999999999</c:v>
                </c:pt>
                <c:pt idx="381">
                  <c:v>7.0559278000000001</c:v>
                </c:pt>
                <c:pt idx="382">
                  <c:v>12.387978</c:v>
                </c:pt>
                <c:pt idx="383">
                  <c:v>9.5028760000000005</c:v>
                </c:pt>
                <c:pt idx="384">
                  <c:v>13.12302</c:v>
                </c:pt>
                <c:pt idx="385">
                  <c:v>13.312168</c:v>
                </c:pt>
                <c:pt idx="386">
                  <c:v>14.782252</c:v>
                </c:pt>
                <c:pt idx="387">
                  <c:v>13.752713999999999</c:v>
                </c:pt>
                <c:pt idx="388">
                  <c:v>14.164529999999999</c:v>
                </c:pt>
                <c:pt idx="389">
                  <c:v>11.233936999999999</c:v>
                </c:pt>
                <c:pt idx="390">
                  <c:v>8.0303970000000007</c:v>
                </c:pt>
                <c:pt idx="391">
                  <c:v>4.4461684000000004</c:v>
                </c:pt>
                <c:pt idx="392">
                  <c:v>3.9744961000000001</c:v>
                </c:pt>
                <c:pt idx="393">
                  <c:v>0.26815879999999997</c:v>
                </c:pt>
                <c:pt idx="394">
                  <c:v>-2.0231621</c:v>
                </c:pt>
                <c:pt idx="395">
                  <c:v>-3.6847889999999999</c:v>
                </c:pt>
                <c:pt idx="396">
                  <c:v>-3.9098508000000001</c:v>
                </c:pt>
                <c:pt idx="397">
                  <c:v>-5.8516079999999997</c:v>
                </c:pt>
                <c:pt idx="398">
                  <c:v>-7.1971902999999999</c:v>
                </c:pt>
                <c:pt idx="399">
                  <c:v>-7.5419654999999999</c:v>
                </c:pt>
                <c:pt idx="400">
                  <c:v>-10.838882</c:v>
                </c:pt>
                <c:pt idx="401">
                  <c:v>-14.930697</c:v>
                </c:pt>
                <c:pt idx="402">
                  <c:v>-10.137359999999999</c:v>
                </c:pt>
                <c:pt idx="403">
                  <c:v>-6.8715687000000001</c:v>
                </c:pt>
                <c:pt idx="404">
                  <c:v>-5.0183999999999997</c:v>
                </c:pt>
                <c:pt idx="405">
                  <c:v>-7.0439562999999996</c:v>
                </c:pt>
                <c:pt idx="406">
                  <c:v>-8.9521929999999994</c:v>
                </c:pt>
                <c:pt idx="407">
                  <c:v>-10.8700075</c:v>
                </c:pt>
                <c:pt idx="408">
                  <c:v>-10.225947</c:v>
                </c:pt>
                <c:pt idx="409">
                  <c:v>-8.8300859999999997</c:v>
                </c:pt>
                <c:pt idx="410">
                  <c:v>-7.0583220000000004</c:v>
                </c:pt>
                <c:pt idx="411">
                  <c:v>-5.5786604999999998</c:v>
                </c:pt>
                <c:pt idx="412">
                  <c:v>-4.3336370000000004</c:v>
                </c:pt>
                <c:pt idx="413">
                  <c:v>0.86912173000000004</c:v>
                </c:pt>
                <c:pt idx="414">
                  <c:v>0.76616793999999999</c:v>
                </c:pt>
                <c:pt idx="415">
                  <c:v>5.7199225</c:v>
                </c:pt>
                <c:pt idx="416">
                  <c:v>9.7423040000000007</c:v>
                </c:pt>
                <c:pt idx="417">
                  <c:v>14.748733</c:v>
                </c:pt>
                <c:pt idx="418">
                  <c:v>12.007288000000001</c:v>
                </c:pt>
                <c:pt idx="419">
                  <c:v>11.315343</c:v>
                </c:pt>
                <c:pt idx="420">
                  <c:v>9.7351220000000005</c:v>
                </c:pt>
                <c:pt idx="421">
                  <c:v>12.134185</c:v>
                </c:pt>
                <c:pt idx="422">
                  <c:v>14.911543999999999</c:v>
                </c:pt>
                <c:pt idx="423">
                  <c:v>12.4358635</c:v>
                </c:pt>
                <c:pt idx="424">
                  <c:v>10.934653000000001</c:v>
                </c:pt>
                <c:pt idx="425">
                  <c:v>11.456605</c:v>
                </c:pt>
                <c:pt idx="426">
                  <c:v>10.178062000000001</c:v>
                </c:pt>
                <c:pt idx="427">
                  <c:v>9.1054270000000006</c:v>
                </c:pt>
                <c:pt idx="428">
                  <c:v>9.4478080000000002</c:v>
                </c:pt>
                <c:pt idx="429">
                  <c:v>9.2778150000000004</c:v>
                </c:pt>
                <c:pt idx="430">
                  <c:v>9.6417450000000002</c:v>
                </c:pt>
                <c:pt idx="431">
                  <c:v>9.7686410000000006</c:v>
                </c:pt>
                <c:pt idx="432">
                  <c:v>9.4573850000000004</c:v>
                </c:pt>
                <c:pt idx="433">
                  <c:v>9.1102150000000002</c:v>
                </c:pt>
                <c:pt idx="434">
                  <c:v>9.0886669999999992</c:v>
                </c:pt>
                <c:pt idx="435">
                  <c:v>9.0072620000000008</c:v>
                </c:pt>
                <c:pt idx="436">
                  <c:v>9.4980879999999992</c:v>
                </c:pt>
                <c:pt idx="437">
                  <c:v>9.4980879999999992</c:v>
                </c:pt>
                <c:pt idx="438">
                  <c:v>9.4980879999999992</c:v>
                </c:pt>
                <c:pt idx="439">
                  <c:v>9.3257010000000005</c:v>
                </c:pt>
                <c:pt idx="440">
                  <c:v>9.3257010000000005</c:v>
                </c:pt>
                <c:pt idx="441">
                  <c:v>9.3257010000000005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9543-4B36-A588-9BF8A0A9098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959944816"/>
        <c:axId val="920017344"/>
      </c:lineChart>
      <c:catAx>
        <c:axId val="95994481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920017344"/>
        <c:crosses val="autoZero"/>
        <c:auto val="1"/>
        <c:lblAlgn val="ctr"/>
        <c:lblOffset val="100"/>
        <c:noMultiLvlLbl val="0"/>
      </c:catAx>
      <c:valAx>
        <c:axId val="9200173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95994481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2000" dirty="0"/>
              <a:t>동작 </a:t>
            </a:r>
            <a:r>
              <a:rPr lang="en-US" altLang="ko-KR" sz="2000" dirty="0"/>
              <a:t>1</a:t>
            </a:r>
            <a:r>
              <a:rPr lang="ko-KR" altLang="en-US" sz="2000" dirty="0"/>
              <a:t>번</a:t>
            </a:r>
            <a:r>
              <a:rPr lang="ko-KR" altLang="en-US" sz="2000" baseline="0" dirty="0"/>
              <a:t> </a:t>
            </a:r>
            <a:r>
              <a:rPr lang="en-US" altLang="ko-KR" sz="2000" baseline="0" dirty="0"/>
              <a:t>– </a:t>
            </a:r>
            <a:r>
              <a:rPr lang="ko-KR" altLang="en-US" sz="2000" baseline="0" dirty="0"/>
              <a:t>선형 가속도</a:t>
            </a:r>
            <a:endParaRPr lang="ko-KR" altLang="en-US" sz="20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v>x</c:v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Sheet7!$A$1:$A$388</c:f>
              <c:numCache>
                <c:formatCode>General</c:formatCode>
                <c:ptCount val="388"/>
                <c:pt idx="0">
                  <c:v>0.50920105000000004</c:v>
                </c:pt>
                <c:pt idx="1">
                  <c:v>0.50920105000000004</c:v>
                </c:pt>
                <c:pt idx="2">
                  <c:v>0.50920105000000004</c:v>
                </c:pt>
                <c:pt idx="3">
                  <c:v>0.69282526</c:v>
                </c:pt>
                <c:pt idx="4">
                  <c:v>0.69282526</c:v>
                </c:pt>
                <c:pt idx="5">
                  <c:v>0.69282526</c:v>
                </c:pt>
                <c:pt idx="6">
                  <c:v>2.5439203000000001E-2</c:v>
                </c:pt>
                <c:pt idx="7">
                  <c:v>2.5439203000000001E-2</c:v>
                </c:pt>
                <c:pt idx="8">
                  <c:v>2.5439203000000001E-2</c:v>
                </c:pt>
                <c:pt idx="9">
                  <c:v>2.5439203000000001E-2</c:v>
                </c:pt>
                <c:pt idx="10">
                  <c:v>-1.1921698999999999</c:v>
                </c:pt>
                <c:pt idx="11">
                  <c:v>-1.1921698999999999</c:v>
                </c:pt>
                <c:pt idx="12">
                  <c:v>-1.1921698999999999</c:v>
                </c:pt>
                <c:pt idx="13">
                  <c:v>-0.63932770000000005</c:v>
                </c:pt>
                <c:pt idx="14">
                  <c:v>-0.63932770000000005</c:v>
                </c:pt>
                <c:pt idx="15">
                  <c:v>-0.63932770000000005</c:v>
                </c:pt>
                <c:pt idx="16">
                  <c:v>1.5710099</c:v>
                </c:pt>
                <c:pt idx="17">
                  <c:v>1.5710099</c:v>
                </c:pt>
                <c:pt idx="18">
                  <c:v>1.5710099</c:v>
                </c:pt>
                <c:pt idx="19">
                  <c:v>1.5710099</c:v>
                </c:pt>
                <c:pt idx="20">
                  <c:v>-7.8434706000000007E-2</c:v>
                </c:pt>
                <c:pt idx="21">
                  <c:v>-7.8434706000000007E-2</c:v>
                </c:pt>
                <c:pt idx="22">
                  <c:v>-7.8434706000000007E-2</c:v>
                </c:pt>
                <c:pt idx="23">
                  <c:v>-4.1111946000000003E-2</c:v>
                </c:pt>
                <c:pt idx="24">
                  <c:v>-4.1111946000000003E-2</c:v>
                </c:pt>
                <c:pt idx="25">
                  <c:v>-4.1111946000000003E-2</c:v>
                </c:pt>
                <c:pt idx="26">
                  <c:v>-4.1111946000000003E-2</c:v>
                </c:pt>
                <c:pt idx="27">
                  <c:v>1.2940202000000001</c:v>
                </c:pt>
                <c:pt idx="28">
                  <c:v>1.2940202000000001</c:v>
                </c:pt>
                <c:pt idx="29">
                  <c:v>1.2940202000000001</c:v>
                </c:pt>
                <c:pt idx="30">
                  <c:v>0.6953878</c:v>
                </c:pt>
                <c:pt idx="31">
                  <c:v>0.6953878</c:v>
                </c:pt>
                <c:pt idx="32">
                  <c:v>0.6953878</c:v>
                </c:pt>
                <c:pt idx="33">
                  <c:v>2.0439020000000001</c:v>
                </c:pt>
                <c:pt idx="34">
                  <c:v>2.0439020000000001</c:v>
                </c:pt>
                <c:pt idx="35">
                  <c:v>2.0439020000000001</c:v>
                </c:pt>
                <c:pt idx="36">
                  <c:v>0.84878885999999998</c:v>
                </c:pt>
                <c:pt idx="37">
                  <c:v>0.84878885999999998</c:v>
                </c:pt>
                <c:pt idx="38">
                  <c:v>0.84878885999999998</c:v>
                </c:pt>
                <c:pt idx="39">
                  <c:v>0.84878885999999998</c:v>
                </c:pt>
                <c:pt idx="40">
                  <c:v>0.60336590000000001</c:v>
                </c:pt>
                <c:pt idx="41">
                  <c:v>0.60336590000000001</c:v>
                </c:pt>
                <c:pt idx="42">
                  <c:v>0.60336590000000001</c:v>
                </c:pt>
                <c:pt idx="43">
                  <c:v>1.0071486999999999</c:v>
                </c:pt>
                <c:pt idx="44">
                  <c:v>1.0071486999999999</c:v>
                </c:pt>
                <c:pt idx="45">
                  <c:v>1.0071486999999999</c:v>
                </c:pt>
                <c:pt idx="46">
                  <c:v>3.85005</c:v>
                </c:pt>
                <c:pt idx="47">
                  <c:v>3.85005</c:v>
                </c:pt>
                <c:pt idx="48">
                  <c:v>3.85005</c:v>
                </c:pt>
                <c:pt idx="49">
                  <c:v>3.85005</c:v>
                </c:pt>
                <c:pt idx="50">
                  <c:v>2.367035</c:v>
                </c:pt>
                <c:pt idx="51">
                  <c:v>2.367035</c:v>
                </c:pt>
                <c:pt idx="52">
                  <c:v>2.367035</c:v>
                </c:pt>
                <c:pt idx="53">
                  <c:v>0.88975643999999998</c:v>
                </c:pt>
                <c:pt idx="54">
                  <c:v>0.88975643999999998</c:v>
                </c:pt>
                <c:pt idx="55">
                  <c:v>0.88975643999999998</c:v>
                </c:pt>
                <c:pt idx="56">
                  <c:v>0.75180650000000004</c:v>
                </c:pt>
                <c:pt idx="57">
                  <c:v>0.75180650000000004</c:v>
                </c:pt>
                <c:pt idx="58">
                  <c:v>0.75180650000000004</c:v>
                </c:pt>
                <c:pt idx="59">
                  <c:v>1.4665701</c:v>
                </c:pt>
                <c:pt idx="60">
                  <c:v>1.4665701</c:v>
                </c:pt>
                <c:pt idx="61">
                  <c:v>1.4665701</c:v>
                </c:pt>
                <c:pt idx="62">
                  <c:v>1.4665701</c:v>
                </c:pt>
                <c:pt idx="63">
                  <c:v>-1.8463290000000001</c:v>
                </c:pt>
                <c:pt idx="64">
                  <c:v>-1.8463290000000001</c:v>
                </c:pt>
                <c:pt idx="65">
                  <c:v>-1.8463290000000001</c:v>
                </c:pt>
                <c:pt idx="66">
                  <c:v>1.0428280999999999</c:v>
                </c:pt>
                <c:pt idx="67">
                  <c:v>1.0428280999999999</c:v>
                </c:pt>
                <c:pt idx="68">
                  <c:v>1.0428280999999999</c:v>
                </c:pt>
                <c:pt idx="69">
                  <c:v>2.3559350000000001</c:v>
                </c:pt>
                <c:pt idx="70">
                  <c:v>2.3559350000000001</c:v>
                </c:pt>
                <c:pt idx="71">
                  <c:v>2.3559350000000001</c:v>
                </c:pt>
                <c:pt idx="72">
                  <c:v>0.42162909999999998</c:v>
                </c:pt>
                <c:pt idx="73">
                  <c:v>0.42162909999999998</c:v>
                </c:pt>
                <c:pt idx="74">
                  <c:v>0.42162909999999998</c:v>
                </c:pt>
                <c:pt idx="75">
                  <c:v>0.42162909999999998</c:v>
                </c:pt>
                <c:pt idx="76">
                  <c:v>1.1790638</c:v>
                </c:pt>
                <c:pt idx="77">
                  <c:v>1.1790638</c:v>
                </c:pt>
                <c:pt idx="78">
                  <c:v>1.1790638</c:v>
                </c:pt>
                <c:pt idx="79">
                  <c:v>0.98465420000000003</c:v>
                </c:pt>
                <c:pt idx="80">
                  <c:v>0.98465420000000003</c:v>
                </c:pt>
                <c:pt idx="81">
                  <c:v>0.98465420000000003</c:v>
                </c:pt>
                <c:pt idx="82">
                  <c:v>0.16010118000000001</c:v>
                </c:pt>
                <c:pt idx="83">
                  <c:v>0.16010118000000001</c:v>
                </c:pt>
                <c:pt idx="84">
                  <c:v>0.16010118000000001</c:v>
                </c:pt>
                <c:pt idx="85">
                  <c:v>0.16010118000000001</c:v>
                </c:pt>
                <c:pt idx="86">
                  <c:v>0.47679567</c:v>
                </c:pt>
                <c:pt idx="87">
                  <c:v>0.47679567</c:v>
                </c:pt>
                <c:pt idx="88">
                  <c:v>0.47679567</c:v>
                </c:pt>
                <c:pt idx="89">
                  <c:v>0.18683596999999999</c:v>
                </c:pt>
                <c:pt idx="90">
                  <c:v>0.18683596999999999</c:v>
                </c:pt>
                <c:pt idx="91">
                  <c:v>0.18683596999999999</c:v>
                </c:pt>
                <c:pt idx="92">
                  <c:v>1.2207117000000001</c:v>
                </c:pt>
                <c:pt idx="93">
                  <c:v>1.2207117000000001</c:v>
                </c:pt>
                <c:pt idx="94">
                  <c:v>1.2207117000000001</c:v>
                </c:pt>
                <c:pt idx="95">
                  <c:v>1.2656476000000001</c:v>
                </c:pt>
                <c:pt idx="96">
                  <c:v>1.2656476000000001</c:v>
                </c:pt>
                <c:pt idx="97">
                  <c:v>1.2656476000000001</c:v>
                </c:pt>
                <c:pt idx="98">
                  <c:v>1.2428207</c:v>
                </c:pt>
                <c:pt idx="99">
                  <c:v>1.2428207</c:v>
                </c:pt>
                <c:pt idx="100">
                  <c:v>1.2428207</c:v>
                </c:pt>
                <c:pt idx="101">
                  <c:v>-0.64572536999999997</c:v>
                </c:pt>
                <c:pt idx="102">
                  <c:v>-0.64572536999999997</c:v>
                </c:pt>
                <c:pt idx="103">
                  <c:v>-0.64572536999999997</c:v>
                </c:pt>
                <c:pt idx="104">
                  <c:v>-0.72024299999999997</c:v>
                </c:pt>
                <c:pt idx="105">
                  <c:v>-0.72024299999999997</c:v>
                </c:pt>
                <c:pt idx="106">
                  <c:v>-1.1424847</c:v>
                </c:pt>
                <c:pt idx="107">
                  <c:v>-1.1424847</c:v>
                </c:pt>
                <c:pt idx="108">
                  <c:v>-1.1424847</c:v>
                </c:pt>
                <c:pt idx="109">
                  <c:v>-0.25208140000000001</c:v>
                </c:pt>
                <c:pt idx="110">
                  <c:v>-0.25208140000000001</c:v>
                </c:pt>
                <c:pt idx="111">
                  <c:v>-0.25208140000000001</c:v>
                </c:pt>
                <c:pt idx="112">
                  <c:v>1.4101362</c:v>
                </c:pt>
                <c:pt idx="113">
                  <c:v>1.4101362</c:v>
                </c:pt>
                <c:pt idx="114">
                  <c:v>1.4101362</c:v>
                </c:pt>
                <c:pt idx="115">
                  <c:v>1.3010122</c:v>
                </c:pt>
                <c:pt idx="116">
                  <c:v>1.3010122</c:v>
                </c:pt>
                <c:pt idx="117">
                  <c:v>1.3010122</c:v>
                </c:pt>
                <c:pt idx="118">
                  <c:v>-1.1072834</c:v>
                </c:pt>
                <c:pt idx="119">
                  <c:v>-1.1072834</c:v>
                </c:pt>
                <c:pt idx="120">
                  <c:v>-1.1072834</c:v>
                </c:pt>
                <c:pt idx="121">
                  <c:v>0.5755036</c:v>
                </c:pt>
                <c:pt idx="122">
                  <c:v>0.5755036</c:v>
                </c:pt>
                <c:pt idx="123">
                  <c:v>0.5755036</c:v>
                </c:pt>
                <c:pt idx="124">
                  <c:v>0.67322040000000005</c:v>
                </c:pt>
                <c:pt idx="125">
                  <c:v>0.67322040000000005</c:v>
                </c:pt>
                <c:pt idx="126">
                  <c:v>0.67322040000000005</c:v>
                </c:pt>
                <c:pt idx="127">
                  <c:v>1.7866527000000001</c:v>
                </c:pt>
                <c:pt idx="128">
                  <c:v>1.7866527000000001</c:v>
                </c:pt>
                <c:pt idx="129">
                  <c:v>1.7866527000000001</c:v>
                </c:pt>
                <c:pt idx="130">
                  <c:v>1.3261988</c:v>
                </c:pt>
                <c:pt idx="131">
                  <c:v>1.3261988</c:v>
                </c:pt>
                <c:pt idx="132">
                  <c:v>1.6829537000000001</c:v>
                </c:pt>
                <c:pt idx="133">
                  <c:v>1.6829537000000001</c:v>
                </c:pt>
                <c:pt idx="134">
                  <c:v>1.6829537000000001</c:v>
                </c:pt>
                <c:pt idx="135">
                  <c:v>-0.63602590000000003</c:v>
                </c:pt>
                <c:pt idx="136">
                  <c:v>-0.63602590000000003</c:v>
                </c:pt>
                <c:pt idx="137">
                  <c:v>-0.63602590000000003</c:v>
                </c:pt>
                <c:pt idx="138">
                  <c:v>-1.7471421</c:v>
                </c:pt>
                <c:pt idx="139">
                  <c:v>-1.7471421</c:v>
                </c:pt>
                <c:pt idx="140">
                  <c:v>-1.7471421</c:v>
                </c:pt>
                <c:pt idx="141">
                  <c:v>-1.7594202000000001</c:v>
                </c:pt>
                <c:pt idx="142">
                  <c:v>-1.7594202000000001</c:v>
                </c:pt>
                <c:pt idx="143">
                  <c:v>-1.7594202000000001</c:v>
                </c:pt>
                <c:pt idx="144">
                  <c:v>-1.7594202000000001</c:v>
                </c:pt>
                <c:pt idx="145">
                  <c:v>1.2025967</c:v>
                </c:pt>
                <c:pt idx="146">
                  <c:v>1.2025967</c:v>
                </c:pt>
                <c:pt idx="147">
                  <c:v>1.3319759</c:v>
                </c:pt>
                <c:pt idx="148">
                  <c:v>1.3319759</c:v>
                </c:pt>
                <c:pt idx="149">
                  <c:v>1.3319759</c:v>
                </c:pt>
                <c:pt idx="150">
                  <c:v>0.98714780000000002</c:v>
                </c:pt>
                <c:pt idx="151">
                  <c:v>0.98714780000000002</c:v>
                </c:pt>
                <c:pt idx="152">
                  <c:v>0.98714780000000002</c:v>
                </c:pt>
                <c:pt idx="153">
                  <c:v>1.6461058</c:v>
                </c:pt>
                <c:pt idx="154">
                  <c:v>1.6461058</c:v>
                </c:pt>
                <c:pt idx="155">
                  <c:v>1.6461058</c:v>
                </c:pt>
                <c:pt idx="156">
                  <c:v>1.0602085999999999</c:v>
                </c:pt>
                <c:pt idx="157">
                  <c:v>1.0602085999999999</c:v>
                </c:pt>
                <c:pt idx="158">
                  <c:v>1.0602085999999999</c:v>
                </c:pt>
                <c:pt idx="159">
                  <c:v>0.36687374</c:v>
                </c:pt>
                <c:pt idx="160">
                  <c:v>0.36687374</c:v>
                </c:pt>
                <c:pt idx="161">
                  <c:v>0.36687374</c:v>
                </c:pt>
                <c:pt idx="162">
                  <c:v>1.3948126000000001</c:v>
                </c:pt>
                <c:pt idx="163">
                  <c:v>1.3948126000000001</c:v>
                </c:pt>
                <c:pt idx="164">
                  <c:v>1.3948126000000001</c:v>
                </c:pt>
                <c:pt idx="165">
                  <c:v>0.86921203000000002</c:v>
                </c:pt>
                <c:pt idx="166">
                  <c:v>0.86921203000000002</c:v>
                </c:pt>
                <c:pt idx="167">
                  <c:v>0.86921203000000002</c:v>
                </c:pt>
                <c:pt idx="168">
                  <c:v>2.760329</c:v>
                </c:pt>
                <c:pt idx="169">
                  <c:v>2.760329</c:v>
                </c:pt>
                <c:pt idx="170">
                  <c:v>2.760329</c:v>
                </c:pt>
                <c:pt idx="171">
                  <c:v>-1.1433104999999999</c:v>
                </c:pt>
                <c:pt idx="172">
                  <c:v>-1.1433104999999999</c:v>
                </c:pt>
                <c:pt idx="173">
                  <c:v>-1.1433104999999999</c:v>
                </c:pt>
                <c:pt idx="174">
                  <c:v>-0.20098114</c:v>
                </c:pt>
                <c:pt idx="175">
                  <c:v>-0.20098114</c:v>
                </c:pt>
                <c:pt idx="176">
                  <c:v>-0.20098114</c:v>
                </c:pt>
                <c:pt idx="177">
                  <c:v>-0.49935246</c:v>
                </c:pt>
                <c:pt idx="178">
                  <c:v>-0.49935246</c:v>
                </c:pt>
                <c:pt idx="179">
                  <c:v>1.8914826</c:v>
                </c:pt>
                <c:pt idx="180">
                  <c:v>1.8914826</c:v>
                </c:pt>
                <c:pt idx="181">
                  <c:v>1.8914826</c:v>
                </c:pt>
                <c:pt idx="182">
                  <c:v>2.1114535000000001</c:v>
                </c:pt>
                <c:pt idx="183">
                  <c:v>2.1114535000000001</c:v>
                </c:pt>
                <c:pt idx="184">
                  <c:v>2.1114535000000001</c:v>
                </c:pt>
                <c:pt idx="185">
                  <c:v>2.1114535000000001</c:v>
                </c:pt>
                <c:pt idx="186">
                  <c:v>2.3997087000000001</c:v>
                </c:pt>
                <c:pt idx="187">
                  <c:v>2.3997087000000001</c:v>
                </c:pt>
                <c:pt idx="188">
                  <c:v>2.3997087000000001</c:v>
                </c:pt>
                <c:pt idx="189">
                  <c:v>0.98592709999999995</c:v>
                </c:pt>
                <c:pt idx="190">
                  <c:v>0.98592709999999995</c:v>
                </c:pt>
                <c:pt idx="191">
                  <c:v>0.98592709999999995</c:v>
                </c:pt>
                <c:pt idx="192">
                  <c:v>0.67661859999999996</c:v>
                </c:pt>
                <c:pt idx="193">
                  <c:v>0.67661859999999996</c:v>
                </c:pt>
                <c:pt idx="194">
                  <c:v>0.67661859999999996</c:v>
                </c:pt>
                <c:pt idx="195">
                  <c:v>1.4843732000000001</c:v>
                </c:pt>
                <c:pt idx="196">
                  <c:v>1.4843732000000001</c:v>
                </c:pt>
                <c:pt idx="197">
                  <c:v>1.4843732000000001</c:v>
                </c:pt>
                <c:pt idx="198">
                  <c:v>1.6584581</c:v>
                </c:pt>
                <c:pt idx="199">
                  <c:v>1.6584581</c:v>
                </c:pt>
                <c:pt idx="200">
                  <c:v>1.6584581</c:v>
                </c:pt>
                <c:pt idx="201">
                  <c:v>2.768599</c:v>
                </c:pt>
                <c:pt idx="202">
                  <c:v>2.768599</c:v>
                </c:pt>
                <c:pt idx="203">
                  <c:v>2.768599</c:v>
                </c:pt>
                <c:pt idx="204">
                  <c:v>-0.13734316999999999</c:v>
                </c:pt>
                <c:pt idx="205">
                  <c:v>-0.13734316999999999</c:v>
                </c:pt>
                <c:pt idx="206">
                  <c:v>-0.13734316999999999</c:v>
                </c:pt>
                <c:pt idx="207">
                  <c:v>1.2947774999999999</c:v>
                </c:pt>
                <c:pt idx="208">
                  <c:v>1.2947774999999999</c:v>
                </c:pt>
                <c:pt idx="209">
                  <c:v>1.2947774999999999</c:v>
                </c:pt>
                <c:pt idx="210">
                  <c:v>-2.4565329999999999</c:v>
                </c:pt>
                <c:pt idx="211">
                  <c:v>-2.4565329999999999</c:v>
                </c:pt>
                <c:pt idx="212">
                  <c:v>-2.4565329999999999</c:v>
                </c:pt>
                <c:pt idx="213">
                  <c:v>2.8641616999999999</c:v>
                </c:pt>
                <c:pt idx="214">
                  <c:v>2.8641616999999999</c:v>
                </c:pt>
                <c:pt idx="215">
                  <c:v>1.4588656</c:v>
                </c:pt>
                <c:pt idx="216">
                  <c:v>1.4588656</c:v>
                </c:pt>
                <c:pt idx="217">
                  <c:v>1.4588656</c:v>
                </c:pt>
                <c:pt idx="218">
                  <c:v>-0.73984070000000002</c:v>
                </c:pt>
                <c:pt idx="219">
                  <c:v>-0.73984070000000002</c:v>
                </c:pt>
                <c:pt idx="220">
                  <c:v>-0.73984070000000002</c:v>
                </c:pt>
                <c:pt idx="221">
                  <c:v>0.81701610000000002</c:v>
                </c:pt>
                <c:pt idx="222">
                  <c:v>0.81701610000000002</c:v>
                </c:pt>
                <c:pt idx="223">
                  <c:v>0.81701610000000002</c:v>
                </c:pt>
                <c:pt idx="224">
                  <c:v>1.5499296</c:v>
                </c:pt>
                <c:pt idx="225">
                  <c:v>1.5499296</c:v>
                </c:pt>
                <c:pt idx="226">
                  <c:v>1.5499296</c:v>
                </c:pt>
                <c:pt idx="227">
                  <c:v>2.1540308000000001</c:v>
                </c:pt>
                <c:pt idx="228">
                  <c:v>2.1540308000000001</c:v>
                </c:pt>
                <c:pt idx="229">
                  <c:v>2.1540308000000001</c:v>
                </c:pt>
                <c:pt idx="230">
                  <c:v>1.2400362</c:v>
                </c:pt>
                <c:pt idx="231">
                  <c:v>1.2400362</c:v>
                </c:pt>
                <c:pt idx="232">
                  <c:v>1.2400362</c:v>
                </c:pt>
                <c:pt idx="233">
                  <c:v>2.8087977999999998</c:v>
                </c:pt>
                <c:pt idx="234">
                  <c:v>2.8087977999999998</c:v>
                </c:pt>
                <c:pt idx="235">
                  <c:v>2.8087977999999998</c:v>
                </c:pt>
                <c:pt idx="236">
                  <c:v>1.2496113</c:v>
                </c:pt>
                <c:pt idx="237">
                  <c:v>1.2496113</c:v>
                </c:pt>
                <c:pt idx="238">
                  <c:v>1.2496113</c:v>
                </c:pt>
                <c:pt idx="239">
                  <c:v>0.65911039999999999</c:v>
                </c:pt>
                <c:pt idx="240">
                  <c:v>0.65911039999999999</c:v>
                </c:pt>
                <c:pt idx="241">
                  <c:v>0.65911039999999999</c:v>
                </c:pt>
                <c:pt idx="242">
                  <c:v>0.17651796</c:v>
                </c:pt>
                <c:pt idx="243">
                  <c:v>0.17651796</c:v>
                </c:pt>
                <c:pt idx="244">
                  <c:v>0.17651796</c:v>
                </c:pt>
                <c:pt idx="245">
                  <c:v>-0.51014375999999995</c:v>
                </c:pt>
                <c:pt idx="246">
                  <c:v>-0.51014375999999995</c:v>
                </c:pt>
                <c:pt idx="247">
                  <c:v>-0.51014375999999995</c:v>
                </c:pt>
                <c:pt idx="248">
                  <c:v>0.57107399999999997</c:v>
                </c:pt>
                <c:pt idx="249">
                  <c:v>0.57107399999999997</c:v>
                </c:pt>
                <c:pt idx="250">
                  <c:v>0.57107399999999997</c:v>
                </c:pt>
                <c:pt idx="251">
                  <c:v>-0.16178476999999999</c:v>
                </c:pt>
                <c:pt idx="252">
                  <c:v>-0.16178476999999999</c:v>
                </c:pt>
                <c:pt idx="253">
                  <c:v>-0.16178476999999999</c:v>
                </c:pt>
                <c:pt idx="254">
                  <c:v>0.60799809999999999</c:v>
                </c:pt>
                <c:pt idx="255">
                  <c:v>0.60799809999999999</c:v>
                </c:pt>
                <c:pt idx="256">
                  <c:v>0.60799809999999999</c:v>
                </c:pt>
                <c:pt idx="257">
                  <c:v>-1.4276112000000001</c:v>
                </c:pt>
                <c:pt idx="258">
                  <c:v>-1.4276112000000001</c:v>
                </c:pt>
                <c:pt idx="259">
                  <c:v>-1.4276112000000001</c:v>
                </c:pt>
                <c:pt idx="260">
                  <c:v>3.2788992000000003E-2</c:v>
                </c:pt>
                <c:pt idx="261">
                  <c:v>3.2788992000000003E-2</c:v>
                </c:pt>
                <c:pt idx="262">
                  <c:v>3.2788992000000003E-2</c:v>
                </c:pt>
                <c:pt idx="263">
                  <c:v>-0.36245655999999998</c:v>
                </c:pt>
                <c:pt idx="264">
                  <c:v>-0.36245655999999998</c:v>
                </c:pt>
                <c:pt idx="265">
                  <c:v>-0.36245655999999998</c:v>
                </c:pt>
                <c:pt idx="266">
                  <c:v>-2.4864197000000001E-2</c:v>
                </c:pt>
                <c:pt idx="267">
                  <c:v>-2.4864197000000001E-2</c:v>
                </c:pt>
                <c:pt idx="268">
                  <c:v>-2.4864197000000001E-2</c:v>
                </c:pt>
                <c:pt idx="269">
                  <c:v>0.80583510000000003</c:v>
                </c:pt>
                <c:pt idx="270">
                  <c:v>0.80583510000000003</c:v>
                </c:pt>
                <c:pt idx="271">
                  <c:v>0.80583510000000003</c:v>
                </c:pt>
                <c:pt idx="272">
                  <c:v>1.1378393</c:v>
                </c:pt>
                <c:pt idx="273">
                  <c:v>1.1378393</c:v>
                </c:pt>
                <c:pt idx="274">
                  <c:v>1.1378393</c:v>
                </c:pt>
                <c:pt idx="275">
                  <c:v>2.0151273999999999</c:v>
                </c:pt>
                <c:pt idx="276">
                  <c:v>2.0151273999999999</c:v>
                </c:pt>
                <c:pt idx="277">
                  <c:v>2.0151273999999999</c:v>
                </c:pt>
                <c:pt idx="278">
                  <c:v>0.54133593999999996</c:v>
                </c:pt>
                <c:pt idx="279">
                  <c:v>0.54133593999999996</c:v>
                </c:pt>
                <c:pt idx="280">
                  <c:v>0.54133593999999996</c:v>
                </c:pt>
                <c:pt idx="281">
                  <c:v>0.54133593999999996</c:v>
                </c:pt>
                <c:pt idx="282">
                  <c:v>-0.32990003000000001</c:v>
                </c:pt>
                <c:pt idx="283">
                  <c:v>-0.32990003000000001</c:v>
                </c:pt>
                <c:pt idx="284">
                  <c:v>-0.32990003000000001</c:v>
                </c:pt>
                <c:pt idx="285">
                  <c:v>0.15431428</c:v>
                </c:pt>
                <c:pt idx="286">
                  <c:v>0.15431428</c:v>
                </c:pt>
                <c:pt idx="287">
                  <c:v>0.15431428</c:v>
                </c:pt>
                <c:pt idx="288">
                  <c:v>1.2917306</c:v>
                </c:pt>
                <c:pt idx="289">
                  <c:v>1.2917306</c:v>
                </c:pt>
                <c:pt idx="290">
                  <c:v>1.2917306</c:v>
                </c:pt>
                <c:pt idx="291">
                  <c:v>3.1972334</c:v>
                </c:pt>
                <c:pt idx="292">
                  <c:v>3.1972334</c:v>
                </c:pt>
                <c:pt idx="293">
                  <c:v>3.1972334</c:v>
                </c:pt>
                <c:pt idx="294">
                  <c:v>1.2806748999999999</c:v>
                </c:pt>
                <c:pt idx="295">
                  <c:v>1.2806748999999999</c:v>
                </c:pt>
                <c:pt idx="296">
                  <c:v>1.2806748999999999</c:v>
                </c:pt>
                <c:pt idx="297">
                  <c:v>0.86122609999999999</c:v>
                </c:pt>
                <c:pt idx="298">
                  <c:v>0.86122609999999999</c:v>
                </c:pt>
                <c:pt idx="299">
                  <c:v>0.86122609999999999</c:v>
                </c:pt>
                <c:pt idx="300">
                  <c:v>0.86122609999999999</c:v>
                </c:pt>
                <c:pt idx="301">
                  <c:v>0.67821790000000004</c:v>
                </c:pt>
                <c:pt idx="302">
                  <c:v>0.67821790000000004</c:v>
                </c:pt>
                <c:pt idx="303">
                  <c:v>0.67821790000000004</c:v>
                </c:pt>
                <c:pt idx="304">
                  <c:v>0.46181630000000001</c:v>
                </c:pt>
                <c:pt idx="305">
                  <c:v>0.46181630000000001</c:v>
                </c:pt>
                <c:pt idx="306">
                  <c:v>0.46181630000000001</c:v>
                </c:pt>
                <c:pt idx="307">
                  <c:v>1.0942885</c:v>
                </c:pt>
                <c:pt idx="308">
                  <c:v>1.0942885</c:v>
                </c:pt>
                <c:pt idx="309">
                  <c:v>1.0942885</c:v>
                </c:pt>
                <c:pt idx="310">
                  <c:v>1.1756774999999999</c:v>
                </c:pt>
                <c:pt idx="311">
                  <c:v>1.1756774999999999</c:v>
                </c:pt>
                <c:pt idx="312">
                  <c:v>1.1756774999999999</c:v>
                </c:pt>
                <c:pt idx="313">
                  <c:v>2.5691986E-2</c:v>
                </c:pt>
                <c:pt idx="314">
                  <c:v>2.5691986E-2</c:v>
                </c:pt>
                <c:pt idx="315">
                  <c:v>2.5691986E-2</c:v>
                </c:pt>
                <c:pt idx="316">
                  <c:v>-0.80719890000000005</c:v>
                </c:pt>
                <c:pt idx="317">
                  <c:v>-0.80719890000000005</c:v>
                </c:pt>
                <c:pt idx="318">
                  <c:v>-0.80719890000000005</c:v>
                </c:pt>
                <c:pt idx="319">
                  <c:v>-1.2341034</c:v>
                </c:pt>
                <c:pt idx="320">
                  <c:v>-1.2341034</c:v>
                </c:pt>
                <c:pt idx="321">
                  <c:v>-1.2341034</c:v>
                </c:pt>
                <c:pt idx="322">
                  <c:v>1.2027023999999999</c:v>
                </c:pt>
                <c:pt idx="323">
                  <c:v>1.2027023999999999</c:v>
                </c:pt>
                <c:pt idx="324">
                  <c:v>1.2027023999999999</c:v>
                </c:pt>
                <c:pt idx="325">
                  <c:v>1.6021110000000001</c:v>
                </c:pt>
                <c:pt idx="326">
                  <c:v>1.6021110000000001</c:v>
                </c:pt>
                <c:pt idx="327">
                  <c:v>1.6021110000000001</c:v>
                </c:pt>
                <c:pt idx="328">
                  <c:v>0.66069409999999995</c:v>
                </c:pt>
                <c:pt idx="329">
                  <c:v>0.66069409999999995</c:v>
                </c:pt>
                <c:pt idx="330">
                  <c:v>0.66069409999999995</c:v>
                </c:pt>
                <c:pt idx="331">
                  <c:v>0.30935889999999999</c:v>
                </c:pt>
                <c:pt idx="332">
                  <c:v>0.30935889999999999</c:v>
                </c:pt>
                <c:pt idx="333">
                  <c:v>0.30935889999999999</c:v>
                </c:pt>
                <c:pt idx="334">
                  <c:v>1.7397126999999999</c:v>
                </c:pt>
                <c:pt idx="335">
                  <c:v>1.7397126999999999</c:v>
                </c:pt>
                <c:pt idx="336">
                  <c:v>1.7397126999999999</c:v>
                </c:pt>
                <c:pt idx="337">
                  <c:v>0.66346073000000005</c:v>
                </c:pt>
                <c:pt idx="338">
                  <c:v>0.66346073000000005</c:v>
                </c:pt>
                <c:pt idx="339">
                  <c:v>0.83607410000000004</c:v>
                </c:pt>
                <c:pt idx="340">
                  <c:v>0.83607410000000004</c:v>
                </c:pt>
                <c:pt idx="341">
                  <c:v>0.83607410000000004</c:v>
                </c:pt>
                <c:pt idx="342">
                  <c:v>2.1094935000000001</c:v>
                </c:pt>
                <c:pt idx="343">
                  <c:v>2.1094935000000001</c:v>
                </c:pt>
                <c:pt idx="344">
                  <c:v>2.1094935000000001</c:v>
                </c:pt>
                <c:pt idx="345">
                  <c:v>2.1094935000000001</c:v>
                </c:pt>
                <c:pt idx="346">
                  <c:v>0.29372627000000001</c:v>
                </c:pt>
                <c:pt idx="347">
                  <c:v>0.29372627000000001</c:v>
                </c:pt>
                <c:pt idx="348">
                  <c:v>0.29372627000000001</c:v>
                </c:pt>
                <c:pt idx="349">
                  <c:v>1.9526589999999999</c:v>
                </c:pt>
                <c:pt idx="350">
                  <c:v>1.9526589999999999</c:v>
                </c:pt>
                <c:pt idx="351">
                  <c:v>1.9526589999999999</c:v>
                </c:pt>
                <c:pt idx="352">
                  <c:v>1.2454174</c:v>
                </c:pt>
                <c:pt idx="353">
                  <c:v>1.2454174</c:v>
                </c:pt>
                <c:pt idx="354">
                  <c:v>-0.16426408000000001</c:v>
                </c:pt>
                <c:pt idx="355">
                  <c:v>-0.16426408000000001</c:v>
                </c:pt>
                <c:pt idx="356">
                  <c:v>-0.16426408000000001</c:v>
                </c:pt>
                <c:pt idx="357">
                  <c:v>-0.16426408000000001</c:v>
                </c:pt>
                <c:pt idx="358">
                  <c:v>0.36995410000000001</c:v>
                </c:pt>
                <c:pt idx="359">
                  <c:v>0.36995410000000001</c:v>
                </c:pt>
                <c:pt idx="360">
                  <c:v>0.36995410000000001</c:v>
                </c:pt>
                <c:pt idx="361">
                  <c:v>-1.2581865000000001</c:v>
                </c:pt>
                <c:pt idx="362">
                  <c:v>-1.2581865000000001</c:v>
                </c:pt>
                <c:pt idx="363">
                  <c:v>-1.2581865000000001</c:v>
                </c:pt>
                <c:pt idx="364">
                  <c:v>-1.9919343</c:v>
                </c:pt>
                <c:pt idx="365">
                  <c:v>-1.9919343</c:v>
                </c:pt>
                <c:pt idx="366">
                  <c:v>-1.9919343</c:v>
                </c:pt>
                <c:pt idx="367">
                  <c:v>-1.9919343</c:v>
                </c:pt>
                <c:pt idx="368">
                  <c:v>-2.1167850000000001</c:v>
                </c:pt>
                <c:pt idx="369">
                  <c:v>-2.1167850000000001</c:v>
                </c:pt>
                <c:pt idx="370">
                  <c:v>-2.1167850000000001</c:v>
                </c:pt>
                <c:pt idx="371">
                  <c:v>2.7180165999999999</c:v>
                </c:pt>
                <c:pt idx="372">
                  <c:v>2.7180165999999999</c:v>
                </c:pt>
                <c:pt idx="373">
                  <c:v>2.7180165999999999</c:v>
                </c:pt>
                <c:pt idx="374">
                  <c:v>1.5794351</c:v>
                </c:pt>
                <c:pt idx="375">
                  <c:v>1.5794351</c:v>
                </c:pt>
                <c:pt idx="376">
                  <c:v>1.5794351</c:v>
                </c:pt>
                <c:pt idx="377">
                  <c:v>1.5794351</c:v>
                </c:pt>
                <c:pt idx="378">
                  <c:v>-0.85734440000000001</c:v>
                </c:pt>
                <c:pt idx="379">
                  <c:v>-0.85734440000000001</c:v>
                </c:pt>
                <c:pt idx="380">
                  <c:v>-0.23249834999999999</c:v>
                </c:pt>
                <c:pt idx="381">
                  <c:v>-0.23249834999999999</c:v>
                </c:pt>
                <c:pt idx="382">
                  <c:v>-0.23249834999999999</c:v>
                </c:pt>
                <c:pt idx="383">
                  <c:v>2.2625829999999998</c:v>
                </c:pt>
                <c:pt idx="384">
                  <c:v>2.2625829999999998</c:v>
                </c:pt>
                <c:pt idx="385">
                  <c:v>2.2625829999999998</c:v>
                </c:pt>
                <c:pt idx="386">
                  <c:v>0.49021482</c:v>
                </c:pt>
                <c:pt idx="387">
                  <c:v>0.49021482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C20-4011-99F2-36726578E760}"/>
            </c:ext>
          </c:extLst>
        </c:ser>
        <c:ser>
          <c:idx val="1"/>
          <c:order val="1"/>
          <c:tx>
            <c:v>y</c:v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Sheet7!$B$1:$B$388</c:f>
              <c:numCache>
                <c:formatCode>General</c:formatCode>
                <c:ptCount val="388"/>
                <c:pt idx="0">
                  <c:v>-4.916334E-2</c:v>
                </c:pt>
                <c:pt idx="1">
                  <c:v>-4.916334E-2</c:v>
                </c:pt>
                <c:pt idx="2">
                  <c:v>-4.916334E-2</c:v>
                </c:pt>
                <c:pt idx="3">
                  <c:v>0.86422869999999996</c:v>
                </c:pt>
                <c:pt idx="4">
                  <c:v>0.86422869999999996</c:v>
                </c:pt>
                <c:pt idx="5">
                  <c:v>0.86422869999999996</c:v>
                </c:pt>
                <c:pt idx="6">
                  <c:v>1.1709352</c:v>
                </c:pt>
                <c:pt idx="7">
                  <c:v>1.1709352</c:v>
                </c:pt>
                <c:pt idx="8">
                  <c:v>1.1709352</c:v>
                </c:pt>
                <c:pt idx="9">
                  <c:v>1.1709352</c:v>
                </c:pt>
                <c:pt idx="10">
                  <c:v>-1.1878614000000001</c:v>
                </c:pt>
                <c:pt idx="11">
                  <c:v>-1.1878614000000001</c:v>
                </c:pt>
                <c:pt idx="12">
                  <c:v>-1.1878614000000001</c:v>
                </c:pt>
                <c:pt idx="13">
                  <c:v>-1.3286127999999999</c:v>
                </c:pt>
                <c:pt idx="14">
                  <c:v>-1.3286127999999999</c:v>
                </c:pt>
                <c:pt idx="15">
                  <c:v>-1.3286127999999999</c:v>
                </c:pt>
                <c:pt idx="16">
                  <c:v>-2.388782</c:v>
                </c:pt>
                <c:pt idx="17">
                  <c:v>-2.388782</c:v>
                </c:pt>
                <c:pt idx="18">
                  <c:v>-2.388782</c:v>
                </c:pt>
                <c:pt idx="19">
                  <c:v>-2.388782</c:v>
                </c:pt>
                <c:pt idx="20">
                  <c:v>-1.1497974</c:v>
                </c:pt>
                <c:pt idx="21">
                  <c:v>-1.1497974</c:v>
                </c:pt>
                <c:pt idx="22">
                  <c:v>-1.1497974</c:v>
                </c:pt>
                <c:pt idx="23">
                  <c:v>0.55285359999999995</c:v>
                </c:pt>
                <c:pt idx="24">
                  <c:v>0.55285359999999995</c:v>
                </c:pt>
                <c:pt idx="25">
                  <c:v>0.55285359999999995</c:v>
                </c:pt>
                <c:pt idx="26">
                  <c:v>0.55285359999999995</c:v>
                </c:pt>
                <c:pt idx="27">
                  <c:v>-3.3957562000000001</c:v>
                </c:pt>
                <c:pt idx="28">
                  <c:v>-3.3957562000000001</c:v>
                </c:pt>
                <c:pt idx="29">
                  <c:v>-3.3957562000000001</c:v>
                </c:pt>
                <c:pt idx="30">
                  <c:v>-5.4857800000000001</c:v>
                </c:pt>
                <c:pt idx="31">
                  <c:v>-5.4857800000000001</c:v>
                </c:pt>
                <c:pt idx="32">
                  <c:v>-5.4857800000000001</c:v>
                </c:pt>
                <c:pt idx="33">
                  <c:v>-3.3821496999999998</c:v>
                </c:pt>
                <c:pt idx="34">
                  <c:v>-3.3821496999999998</c:v>
                </c:pt>
                <c:pt idx="35">
                  <c:v>-3.3821496999999998</c:v>
                </c:pt>
                <c:pt idx="36">
                  <c:v>-2.6982029999999999</c:v>
                </c:pt>
                <c:pt idx="37">
                  <c:v>-2.6982029999999999</c:v>
                </c:pt>
                <c:pt idx="38">
                  <c:v>-2.6982029999999999</c:v>
                </c:pt>
                <c:pt idx="39">
                  <c:v>-2.6982029999999999</c:v>
                </c:pt>
                <c:pt idx="40">
                  <c:v>0.88177300000000003</c:v>
                </c:pt>
                <c:pt idx="41">
                  <c:v>0.88177300000000003</c:v>
                </c:pt>
                <c:pt idx="42">
                  <c:v>0.88177300000000003</c:v>
                </c:pt>
                <c:pt idx="43">
                  <c:v>0.79860973000000002</c:v>
                </c:pt>
                <c:pt idx="44">
                  <c:v>0.79860973000000002</c:v>
                </c:pt>
                <c:pt idx="45">
                  <c:v>0.79860973000000002</c:v>
                </c:pt>
                <c:pt idx="46">
                  <c:v>-1.1403656</c:v>
                </c:pt>
                <c:pt idx="47">
                  <c:v>-1.1403656</c:v>
                </c:pt>
                <c:pt idx="48">
                  <c:v>-1.1403656</c:v>
                </c:pt>
                <c:pt idx="49">
                  <c:v>-1.1403656</c:v>
                </c:pt>
                <c:pt idx="50">
                  <c:v>-3.4245230000000002</c:v>
                </c:pt>
                <c:pt idx="51">
                  <c:v>-3.4245230000000002</c:v>
                </c:pt>
                <c:pt idx="52">
                  <c:v>-3.4245230000000002</c:v>
                </c:pt>
                <c:pt idx="53">
                  <c:v>-3.834527</c:v>
                </c:pt>
                <c:pt idx="54">
                  <c:v>-3.834527</c:v>
                </c:pt>
                <c:pt idx="55">
                  <c:v>-3.834527</c:v>
                </c:pt>
                <c:pt idx="56">
                  <c:v>-2.011917</c:v>
                </c:pt>
                <c:pt idx="57">
                  <c:v>-2.011917</c:v>
                </c:pt>
                <c:pt idx="58">
                  <c:v>-2.011917</c:v>
                </c:pt>
                <c:pt idx="59">
                  <c:v>-0.13970469999999999</c:v>
                </c:pt>
                <c:pt idx="60">
                  <c:v>-0.13970469999999999</c:v>
                </c:pt>
                <c:pt idx="61">
                  <c:v>-0.13970469999999999</c:v>
                </c:pt>
                <c:pt idx="62">
                  <c:v>-0.13970469999999999</c:v>
                </c:pt>
                <c:pt idx="63">
                  <c:v>9.7601889999999997E-2</c:v>
                </c:pt>
                <c:pt idx="64">
                  <c:v>9.7601889999999997E-2</c:v>
                </c:pt>
                <c:pt idx="65">
                  <c:v>9.7601889999999997E-2</c:v>
                </c:pt>
                <c:pt idx="66">
                  <c:v>-0.98947143999999998</c:v>
                </c:pt>
                <c:pt idx="67">
                  <c:v>-0.98947143999999998</c:v>
                </c:pt>
                <c:pt idx="68">
                  <c:v>-0.98947143999999998</c:v>
                </c:pt>
                <c:pt idx="69">
                  <c:v>-2.8538600000000001</c:v>
                </c:pt>
                <c:pt idx="70">
                  <c:v>-2.8538600000000001</c:v>
                </c:pt>
                <c:pt idx="71">
                  <c:v>-2.8538600000000001</c:v>
                </c:pt>
                <c:pt idx="72">
                  <c:v>-6.1740737000000001</c:v>
                </c:pt>
                <c:pt idx="73">
                  <c:v>-6.1740737000000001</c:v>
                </c:pt>
                <c:pt idx="74">
                  <c:v>-6.1740737000000001</c:v>
                </c:pt>
                <c:pt idx="75">
                  <c:v>-6.1740737000000001</c:v>
                </c:pt>
                <c:pt idx="76">
                  <c:v>-2.8732538000000001</c:v>
                </c:pt>
                <c:pt idx="77">
                  <c:v>-2.8732538000000001</c:v>
                </c:pt>
                <c:pt idx="78">
                  <c:v>-2.8732538000000001</c:v>
                </c:pt>
                <c:pt idx="79">
                  <c:v>-1.5078522999999999</c:v>
                </c:pt>
                <c:pt idx="80">
                  <c:v>-1.5078522999999999</c:v>
                </c:pt>
                <c:pt idx="81">
                  <c:v>-1.5078522999999999</c:v>
                </c:pt>
                <c:pt idx="82">
                  <c:v>0.33271694000000002</c:v>
                </c:pt>
                <c:pt idx="83">
                  <c:v>0.33271694000000002</c:v>
                </c:pt>
                <c:pt idx="84">
                  <c:v>0.33271694000000002</c:v>
                </c:pt>
                <c:pt idx="85">
                  <c:v>0.33271694000000002</c:v>
                </c:pt>
                <c:pt idx="86">
                  <c:v>-0.46726583999999999</c:v>
                </c:pt>
                <c:pt idx="87">
                  <c:v>-0.46726583999999999</c:v>
                </c:pt>
                <c:pt idx="88">
                  <c:v>-0.46726583999999999</c:v>
                </c:pt>
                <c:pt idx="89">
                  <c:v>-4.3558291999999996</c:v>
                </c:pt>
                <c:pt idx="90">
                  <c:v>-4.3558291999999996</c:v>
                </c:pt>
                <c:pt idx="91">
                  <c:v>-4.3558291999999996</c:v>
                </c:pt>
                <c:pt idx="92">
                  <c:v>-4.8866215000000004</c:v>
                </c:pt>
                <c:pt idx="93">
                  <c:v>-4.8866215000000004</c:v>
                </c:pt>
                <c:pt idx="94">
                  <c:v>-4.8866215000000004</c:v>
                </c:pt>
                <c:pt idx="95">
                  <c:v>-3.1412472999999999</c:v>
                </c:pt>
                <c:pt idx="96">
                  <c:v>-3.1412472999999999</c:v>
                </c:pt>
                <c:pt idx="97">
                  <c:v>-3.1412472999999999</c:v>
                </c:pt>
                <c:pt idx="98">
                  <c:v>-0.88335896000000003</c:v>
                </c:pt>
                <c:pt idx="99">
                  <c:v>-0.88335896000000003</c:v>
                </c:pt>
                <c:pt idx="100">
                  <c:v>-0.88335896000000003</c:v>
                </c:pt>
                <c:pt idx="101">
                  <c:v>-0.98121833999999997</c:v>
                </c:pt>
                <c:pt idx="102">
                  <c:v>-0.98121833999999997</c:v>
                </c:pt>
                <c:pt idx="103">
                  <c:v>-0.98121833999999997</c:v>
                </c:pt>
                <c:pt idx="104">
                  <c:v>-1.4774499000000001</c:v>
                </c:pt>
                <c:pt idx="105">
                  <c:v>-1.4774499000000001</c:v>
                </c:pt>
                <c:pt idx="106">
                  <c:v>-4.5605197000000004</c:v>
                </c:pt>
                <c:pt idx="107">
                  <c:v>-4.5605197000000004</c:v>
                </c:pt>
                <c:pt idx="108">
                  <c:v>-4.5605197000000004</c:v>
                </c:pt>
                <c:pt idx="109">
                  <c:v>-5.6035414000000001</c:v>
                </c:pt>
                <c:pt idx="110">
                  <c:v>-5.6035414000000001</c:v>
                </c:pt>
                <c:pt idx="111">
                  <c:v>-5.6035414000000001</c:v>
                </c:pt>
                <c:pt idx="112">
                  <c:v>-4.1193549999999997</c:v>
                </c:pt>
                <c:pt idx="113">
                  <c:v>-4.1193549999999997</c:v>
                </c:pt>
                <c:pt idx="114">
                  <c:v>-4.1193549999999997</c:v>
                </c:pt>
                <c:pt idx="115">
                  <c:v>-3.4001869999999998</c:v>
                </c:pt>
                <c:pt idx="116">
                  <c:v>-3.4001869999999998</c:v>
                </c:pt>
                <c:pt idx="117">
                  <c:v>-3.4001869999999998</c:v>
                </c:pt>
                <c:pt idx="118">
                  <c:v>-0.41875564999999998</c:v>
                </c:pt>
                <c:pt idx="119">
                  <c:v>-0.41875564999999998</c:v>
                </c:pt>
                <c:pt idx="120">
                  <c:v>-0.41875564999999998</c:v>
                </c:pt>
                <c:pt idx="121">
                  <c:v>1.5478286000000001</c:v>
                </c:pt>
                <c:pt idx="122">
                  <c:v>1.5478286000000001</c:v>
                </c:pt>
                <c:pt idx="123">
                  <c:v>1.5478286000000001</c:v>
                </c:pt>
                <c:pt idx="124">
                  <c:v>-1.0434828</c:v>
                </c:pt>
                <c:pt idx="125">
                  <c:v>-1.0434828</c:v>
                </c:pt>
                <c:pt idx="126">
                  <c:v>-1.0434828</c:v>
                </c:pt>
                <c:pt idx="127">
                  <c:v>-5.6753606999999997</c:v>
                </c:pt>
                <c:pt idx="128">
                  <c:v>-5.6753606999999997</c:v>
                </c:pt>
                <c:pt idx="129">
                  <c:v>-5.6753606999999997</c:v>
                </c:pt>
                <c:pt idx="130">
                  <c:v>-4.3816623999999997</c:v>
                </c:pt>
                <c:pt idx="131">
                  <c:v>-4.3816623999999997</c:v>
                </c:pt>
                <c:pt idx="132">
                  <c:v>-2.3533764000000001</c:v>
                </c:pt>
                <c:pt idx="133">
                  <c:v>-2.3533764000000001</c:v>
                </c:pt>
                <c:pt idx="134">
                  <c:v>-2.3533764000000001</c:v>
                </c:pt>
                <c:pt idx="135">
                  <c:v>-1.8463035000000001</c:v>
                </c:pt>
                <c:pt idx="136">
                  <c:v>-1.8463035000000001</c:v>
                </c:pt>
                <c:pt idx="137">
                  <c:v>-1.8463035000000001</c:v>
                </c:pt>
                <c:pt idx="138">
                  <c:v>-0.94956492999999997</c:v>
                </c:pt>
                <c:pt idx="139">
                  <c:v>-0.94956492999999997</c:v>
                </c:pt>
                <c:pt idx="140">
                  <c:v>-0.94956492999999997</c:v>
                </c:pt>
                <c:pt idx="141">
                  <c:v>-2.2372974999999999</c:v>
                </c:pt>
                <c:pt idx="142">
                  <c:v>-2.2372974999999999</c:v>
                </c:pt>
                <c:pt idx="143">
                  <c:v>-2.2372974999999999</c:v>
                </c:pt>
                <c:pt idx="144">
                  <c:v>-2.2372974999999999</c:v>
                </c:pt>
                <c:pt idx="145">
                  <c:v>-4.5916040000000002</c:v>
                </c:pt>
                <c:pt idx="146">
                  <c:v>-4.5916040000000002</c:v>
                </c:pt>
                <c:pt idx="147">
                  <c:v>-4.4969435000000004</c:v>
                </c:pt>
                <c:pt idx="148">
                  <c:v>-4.4969435000000004</c:v>
                </c:pt>
                <c:pt idx="149">
                  <c:v>-4.4969435000000004</c:v>
                </c:pt>
                <c:pt idx="150">
                  <c:v>-3.7278742999999999</c:v>
                </c:pt>
                <c:pt idx="151">
                  <c:v>-3.7278742999999999</c:v>
                </c:pt>
                <c:pt idx="152">
                  <c:v>-3.7278742999999999</c:v>
                </c:pt>
                <c:pt idx="153">
                  <c:v>9.5490220000000001E-2</c:v>
                </c:pt>
                <c:pt idx="154">
                  <c:v>9.5490220000000001E-2</c:v>
                </c:pt>
                <c:pt idx="155">
                  <c:v>9.5490220000000001E-2</c:v>
                </c:pt>
                <c:pt idx="156">
                  <c:v>1.2989895</c:v>
                </c:pt>
                <c:pt idx="157">
                  <c:v>1.2989895</c:v>
                </c:pt>
                <c:pt idx="158">
                  <c:v>1.2989895</c:v>
                </c:pt>
                <c:pt idx="159">
                  <c:v>-1.4877762999999999</c:v>
                </c:pt>
                <c:pt idx="160">
                  <c:v>-1.4877762999999999</c:v>
                </c:pt>
                <c:pt idx="161">
                  <c:v>-1.4877762999999999</c:v>
                </c:pt>
                <c:pt idx="162">
                  <c:v>-5.92225</c:v>
                </c:pt>
                <c:pt idx="163">
                  <c:v>-5.92225</c:v>
                </c:pt>
                <c:pt idx="164">
                  <c:v>-5.92225</c:v>
                </c:pt>
                <c:pt idx="165">
                  <c:v>-5.6752634000000004</c:v>
                </c:pt>
                <c:pt idx="166">
                  <c:v>-5.6752634000000004</c:v>
                </c:pt>
                <c:pt idx="167">
                  <c:v>-5.6752634000000004</c:v>
                </c:pt>
                <c:pt idx="168">
                  <c:v>-2.7800121</c:v>
                </c:pt>
                <c:pt idx="169">
                  <c:v>-2.7800121</c:v>
                </c:pt>
                <c:pt idx="170">
                  <c:v>-2.7800121</c:v>
                </c:pt>
                <c:pt idx="171">
                  <c:v>-1.9401789</c:v>
                </c:pt>
                <c:pt idx="172">
                  <c:v>-1.9401789</c:v>
                </c:pt>
                <c:pt idx="173">
                  <c:v>-1.9401789</c:v>
                </c:pt>
                <c:pt idx="174">
                  <c:v>-0.79797890000000005</c:v>
                </c:pt>
                <c:pt idx="175">
                  <c:v>-0.79797890000000005</c:v>
                </c:pt>
                <c:pt idx="176">
                  <c:v>-0.79797890000000005</c:v>
                </c:pt>
                <c:pt idx="177">
                  <c:v>-4.1193559999999998</c:v>
                </c:pt>
                <c:pt idx="178">
                  <c:v>-4.1193559999999998</c:v>
                </c:pt>
                <c:pt idx="179">
                  <c:v>-5.0617369999999999</c:v>
                </c:pt>
                <c:pt idx="180">
                  <c:v>-5.0617369999999999</c:v>
                </c:pt>
                <c:pt idx="181">
                  <c:v>-5.0617369999999999</c:v>
                </c:pt>
                <c:pt idx="182">
                  <c:v>-7.5308919999999997</c:v>
                </c:pt>
                <c:pt idx="183">
                  <c:v>-7.5308919999999997</c:v>
                </c:pt>
                <c:pt idx="184">
                  <c:v>-7.5308919999999997</c:v>
                </c:pt>
                <c:pt idx="185">
                  <c:v>-7.5308919999999997</c:v>
                </c:pt>
                <c:pt idx="186">
                  <c:v>-4.0791925999999998</c:v>
                </c:pt>
                <c:pt idx="187">
                  <c:v>-4.0791925999999998</c:v>
                </c:pt>
                <c:pt idx="188">
                  <c:v>-4.0791925999999998</c:v>
                </c:pt>
                <c:pt idx="189">
                  <c:v>0.47414636999999998</c:v>
                </c:pt>
                <c:pt idx="190">
                  <c:v>0.47414636999999998</c:v>
                </c:pt>
                <c:pt idx="191">
                  <c:v>0.47414636999999998</c:v>
                </c:pt>
                <c:pt idx="192">
                  <c:v>0.44630170000000002</c:v>
                </c:pt>
                <c:pt idx="193">
                  <c:v>0.44630170000000002</c:v>
                </c:pt>
                <c:pt idx="194">
                  <c:v>0.44630170000000002</c:v>
                </c:pt>
                <c:pt idx="195">
                  <c:v>-4.4031795999999996</c:v>
                </c:pt>
                <c:pt idx="196">
                  <c:v>-4.4031795999999996</c:v>
                </c:pt>
                <c:pt idx="197">
                  <c:v>-4.4031795999999996</c:v>
                </c:pt>
                <c:pt idx="198">
                  <c:v>-6.6876593</c:v>
                </c:pt>
                <c:pt idx="199">
                  <c:v>-6.6876593</c:v>
                </c:pt>
                <c:pt idx="200">
                  <c:v>-6.6876593</c:v>
                </c:pt>
                <c:pt idx="201">
                  <c:v>-9.859299</c:v>
                </c:pt>
                <c:pt idx="202">
                  <c:v>-9.859299</c:v>
                </c:pt>
                <c:pt idx="203">
                  <c:v>-9.859299</c:v>
                </c:pt>
                <c:pt idx="204">
                  <c:v>-4.1182455999999998</c:v>
                </c:pt>
                <c:pt idx="205">
                  <c:v>-4.1182455999999998</c:v>
                </c:pt>
                <c:pt idx="206">
                  <c:v>-4.1182455999999998</c:v>
                </c:pt>
                <c:pt idx="207">
                  <c:v>-0.55964327000000003</c:v>
                </c:pt>
                <c:pt idx="208">
                  <c:v>-0.55964327000000003</c:v>
                </c:pt>
                <c:pt idx="209">
                  <c:v>-0.55964327000000003</c:v>
                </c:pt>
                <c:pt idx="210">
                  <c:v>-1.1692</c:v>
                </c:pt>
                <c:pt idx="211">
                  <c:v>-1.1692</c:v>
                </c:pt>
                <c:pt idx="212">
                  <c:v>-1.1692</c:v>
                </c:pt>
                <c:pt idx="213">
                  <c:v>-0.73043822999999997</c:v>
                </c:pt>
                <c:pt idx="214">
                  <c:v>-0.73043822999999997</c:v>
                </c:pt>
                <c:pt idx="215">
                  <c:v>-2.4379309999999998</c:v>
                </c:pt>
                <c:pt idx="216">
                  <c:v>-2.4379309999999998</c:v>
                </c:pt>
                <c:pt idx="217">
                  <c:v>-2.4379309999999998</c:v>
                </c:pt>
                <c:pt idx="218">
                  <c:v>-5.5256150000000002</c:v>
                </c:pt>
                <c:pt idx="219">
                  <c:v>-5.5256150000000002</c:v>
                </c:pt>
                <c:pt idx="220">
                  <c:v>-5.5256150000000002</c:v>
                </c:pt>
                <c:pt idx="221">
                  <c:v>-4.6277189999999999</c:v>
                </c:pt>
                <c:pt idx="222">
                  <c:v>-4.6277189999999999</c:v>
                </c:pt>
                <c:pt idx="223">
                  <c:v>-4.6277189999999999</c:v>
                </c:pt>
                <c:pt idx="224">
                  <c:v>0.60082290000000005</c:v>
                </c:pt>
                <c:pt idx="225">
                  <c:v>0.60082290000000005</c:v>
                </c:pt>
                <c:pt idx="226">
                  <c:v>0.60082290000000005</c:v>
                </c:pt>
                <c:pt idx="227">
                  <c:v>0.59862375000000001</c:v>
                </c:pt>
                <c:pt idx="228">
                  <c:v>0.59862375000000001</c:v>
                </c:pt>
                <c:pt idx="229">
                  <c:v>0.59862375000000001</c:v>
                </c:pt>
                <c:pt idx="230">
                  <c:v>-1.4761283000000001</c:v>
                </c:pt>
                <c:pt idx="231">
                  <c:v>-1.4761283000000001</c:v>
                </c:pt>
                <c:pt idx="232">
                  <c:v>-1.4761283000000001</c:v>
                </c:pt>
                <c:pt idx="233">
                  <c:v>-8.4797820000000002</c:v>
                </c:pt>
                <c:pt idx="234">
                  <c:v>-8.4797820000000002</c:v>
                </c:pt>
                <c:pt idx="235">
                  <c:v>-8.4797820000000002</c:v>
                </c:pt>
                <c:pt idx="236">
                  <c:v>-9.3256069999999998</c:v>
                </c:pt>
                <c:pt idx="237">
                  <c:v>-9.3256069999999998</c:v>
                </c:pt>
                <c:pt idx="238">
                  <c:v>-9.3256069999999998</c:v>
                </c:pt>
                <c:pt idx="239">
                  <c:v>-4.7997269999999999</c:v>
                </c:pt>
                <c:pt idx="240">
                  <c:v>-4.7997269999999999</c:v>
                </c:pt>
                <c:pt idx="241">
                  <c:v>-4.7997269999999999</c:v>
                </c:pt>
                <c:pt idx="242">
                  <c:v>-1.6616073</c:v>
                </c:pt>
                <c:pt idx="243">
                  <c:v>-1.6616073</c:v>
                </c:pt>
                <c:pt idx="244">
                  <c:v>-1.6616073</c:v>
                </c:pt>
                <c:pt idx="245">
                  <c:v>-1.2905188000000001</c:v>
                </c:pt>
                <c:pt idx="246">
                  <c:v>-1.2905188000000001</c:v>
                </c:pt>
                <c:pt idx="247">
                  <c:v>-1.2905188000000001</c:v>
                </c:pt>
                <c:pt idx="248">
                  <c:v>-1.3372245</c:v>
                </c:pt>
                <c:pt idx="249">
                  <c:v>-1.3372245</c:v>
                </c:pt>
                <c:pt idx="250">
                  <c:v>-1.3372245</c:v>
                </c:pt>
                <c:pt idx="251">
                  <c:v>-4.2310686000000004</c:v>
                </c:pt>
                <c:pt idx="252">
                  <c:v>-4.2310686000000004</c:v>
                </c:pt>
                <c:pt idx="253">
                  <c:v>-4.2310686000000004</c:v>
                </c:pt>
                <c:pt idx="254">
                  <c:v>-8.0159219999999998</c:v>
                </c:pt>
                <c:pt idx="255">
                  <c:v>-8.0159219999999998</c:v>
                </c:pt>
                <c:pt idx="256">
                  <c:v>-8.0159219999999998</c:v>
                </c:pt>
                <c:pt idx="257">
                  <c:v>-1.8755484</c:v>
                </c:pt>
                <c:pt idx="258">
                  <c:v>-1.8755484</c:v>
                </c:pt>
                <c:pt idx="259">
                  <c:v>-1.8755484</c:v>
                </c:pt>
                <c:pt idx="260">
                  <c:v>-0.19934535</c:v>
                </c:pt>
                <c:pt idx="261">
                  <c:v>-0.19934535</c:v>
                </c:pt>
                <c:pt idx="262">
                  <c:v>-0.19934535</c:v>
                </c:pt>
                <c:pt idx="263">
                  <c:v>0.19803333000000001</c:v>
                </c:pt>
                <c:pt idx="264">
                  <c:v>0.19803333000000001</c:v>
                </c:pt>
                <c:pt idx="265">
                  <c:v>0.19803333000000001</c:v>
                </c:pt>
                <c:pt idx="266">
                  <c:v>-0.24237204000000001</c:v>
                </c:pt>
                <c:pt idx="267">
                  <c:v>-0.24237204000000001</c:v>
                </c:pt>
                <c:pt idx="268">
                  <c:v>-0.24237204000000001</c:v>
                </c:pt>
                <c:pt idx="269">
                  <c:v>-6.5807929999999999</c:v>
                </c:pt>
                <c:pt idx="270">
                  <c:v>-6.5807929999999999</c:v>
                </c:pt>
                <c:pt idx="271">
                  <c:v>-6.5807929999999999</c:v>
                </c:pt>
                <c:pt idx="272">
                  <c:v>-11.491201999999999</c:v>
                </c:pt>
                <c:pt idx="273">
                  <c:v>-11.491201999999999</c:v>
                </c:pt>
                <c:pt idx="274">
                  <c:v>-11.491201999999999</c:v>
                </c:pt>
                <c:pt idx="275">
                  <c:v>-5.1451549999999999</c:v>
                </c:pt>
                <c:pt idx="276">
                  <c:v>-5.1451549999999999</c:v>
                </c:pt>
                <c:pt idx="277">
                  <c:v>-5.1451549999999999</c:v>
                </c:pt>
                <c:pt idx="278">
                  <c:v>-1.7573771</c:v>
                </c:pt>
                <c:pt idx="279">
                  <c:v>-1.7573771</c:v>
                </c:pt>
                <c:pt idx="280">
                  <c:v>-1.7573771</c:v>
                </c:pt>
                <c:pt idx="281">
                  <c:v>-1.7573771</c:v>
                </c:pt>
                <c:pt idx="282">
                  <c:v>-0.47441434999999998</c:v>
                </c:pt>
                <c:pt idx="283">
                  <c:v>-0.47441434999999998</c:v>
                </c:pt>
                <c:pt idx="284">
                  <c:v>-0.47441434999999998</c:v>
                </c:pt>
                <c:pt idx="285">
                  <c:v>-1.5577053999999999</c:v>
                </c:pt>
                <c:pt idx="286">
                  <c:v>-1.5577053999999999</c:v>
                </c:pt>
                <c:pt idx="287">
                  <c:v>-1.5577053999999999</c:v>
                </c:pt>
                <c:pt idx="288">
                  <c:v>-3.8838982999999998</c:v>
                </c:pt>
                <c:pt idx="289">
                  <c:v>-3.8838982999999998</c:v>
                </c:pt>
                <c:pt idx="290">
                  <c:v>-3.8838982999999998</c:v>
                </c:pt>
                <c:pt idx="291">
                  <c:v>-5.2258089999999999</c:v>
                </c:pt>
                <c:pt idx="292">
                  <c:v>-5.2258089999999999</c:v>
                </c:pt>
                <c:pt idx="293">
                  <c:v>-5.2258089999999999</c:v>
                </c:pt>
                <c:pt idx="294">
                  <c:v>-5.5951366</c:v>
                </c:pt>
                <c:pt idx="295">
                  <c:v>-5.5951366</c:v>
                </c:pt>
                <c:pt idx="296">
                  <c:v>-5.5951366</c:v>
                </c:pt>
                <c:pt idx="297">
                  <c:v>-1.7959158</c:v>
                </c:pt>
                <c:pt idx="298">
                  <c:v>-1.7959158</c:v>
                </c:pt>
                <c:pt idx="299">
                  <c:v>-1.7959158</c:v>
                </c:pt>
                <c:pt idx="300">
                  <c:v>-1.7959158</c:v>
                </c:pt>
                <c:pt idx="301">
                  <c:v>0.89367319999999995</c:v>
                </c:pt>
                <c:pt idx="302">
                  <c:v>0.89367319999999995</c:v>
                </c:pt>
                <c:pt idx="303">
                  <c:v>0.89367319999999995</c:v>
                </c:pt>
                <c:pt idx="304">
                  <c:v>-1.0099311</c:v>
                </c:pt>
                <c:pt idx="305">
                  <c:v>-1.0099311</c:v>
                </c:pt>
                <c:pt idx="306">
                  <c:v>-1.0099311</c:v>
                </c:pt>
                <c:pt idx="307">
                  <c:v>-7.1447015</c:v>
                </c:pt>
                <c:pt idx="308">
                  <c:v>-7.1447015</c:v>
                </c:pt>
                <c:pt idx="309">
                  <c:v>-7.1447015</c:v>
                </c:pt>
                <c:pt idx="310">
                  <c:v>-6.3213625000000002</c:v>
                </c:pt>
                <c:pt idx="311">
                  <c:v>-6.3213625000000002</c:v>
                </c:pt>
                <c:pt idx="312">
                  <c:v>-6.3213625000000002</c:v>
                </c:pt>
                <c:pt idx="313">
                  <c:v>-3.1628432000000002</c:v>
                </c:pt>
                <c:pt idx="314">
                  <c:v>-3.1628432000000002</c:v>
                </c:pt>
                <c:pt idx="315">
                  <c:v>-3.1628432000000002</c:v>
                </c:pt>
                <c:pt idx="316">
                  <c:v>-1.8122597</c:v>
                </c:pt>
                <c:pt idx="317">
                  <c:v>-1.8122597</c:v>
                </c:pt>
                <c:pt idx="318">
                  <c:v>-1.8122597</c:v>
                </c:pt>
                <c:pt idx="319">
                  <c:v>-1.6612358</c:v>
                </c:pt>
                <c:pt idx="320">
                  <c:v>-1.6612358</c:v>
                </c:pt>
                <c:pt idx="321">
                  <c:v>-1.6612358</c:v>
                </c:pt>
                <c:pt idx="322">
                  <c:v>0.36140250000000002</c:v>
                </c:pt>
                <c:pt idx="323">
                  <c:v>0.36140250000000002</c:v>
                </c:pt>
                <c:pt idx="324">
                  <c:v>0.36140250000000002</c:v>
                </c:pt>
                <c:pt idx="325">
                  <c:v>-3.3435315999999999</c:v>
                </c:pt>
                <c:pt idx="326">
                  <c:v>-3.3435315999999999</c:v>
                </c:pt>
                <c:pt idx="327">
                  <c:v>-3.3435315999999999</c:v>
                </c:pt>
                <c:pt idx="328">
                  <c:v>-5.5283879999999996</c:v>
                </c:pt>
                <c:pt idx="329">
                  <c:v>-5.5283879999999996</c:v>
                </c:pt>
                <c:pt idx="330">
                  <c:v>-5.5283879999999996</c:v>
                </c:pt>
                <c:pt idx="331">
                  <c:v>-5.2912100000000004</c:v>
                </c:pt>
                <c:pt idx="332">
                  <c:v>-5.2912100000000004</c:v>
                </c:pt>
                <c:pt idx="333">
                  <c:v>-5.2912100000000004</c:v>
                </c:pt>
                <c:pt idx="334">
                  <c:v>-3.4296353000000002</c:v>
                </c:pt>
                <c:pt idx="335">
                  <c:v>-3.4296353000000002</c:v>
                </c:pt>
                <c:pt idx="336">
                  <c:v>-3.4296353000000002</c:v>
                </c:pt>
                <c:pt idx="337">
                  <c:v>1.2014866</c:v>
                </c:pt>
                <c:pt idx="338">
                  <c:v>1.2014866</c:v>
                </c:pt>
                <c:pt idx="339">
                  <c:v>0.75967620000000002</c:v>
                </c:pt>
                <c:pt idx="340">
                  <c:v>0.75967620000000002</c:v>
                </c:pt>
                <c:pt idx="341">
                  <c:v>0.75967620000000002</c:v>
                </c:pt>
                <c:pt idx="342">
                  <c:v>-4.0956910000000004</c:v>
                </c:pt>
                <c:pt idx="343">
                  <c:v>-4.0956910000000004</c:v>
                </c:pt>
                <c:pt idx="344">
                  <c:v>-4.0956910000000004</c:v>
                </c:pt>
                <c:pt idx="345">
                  <c:v>-4.0956910000000004</c:v>
                </c:pt>
                <c:pt idx="346">
                  <c:v>-9.8285850000000003</c:v>
                </c:pt>
                <c:pt idx="347">
                  <c:v>-9.8285850000000003</c:v>
                </c:pt>
                <c:pt idx="348">
                  <c:v>-9.8285850000000003</c:v>
                </c:pt>
                <c:pt idx="349">
                  <c:v>-6.9288243999999999</c:v>
                </c:pt>
                <c:pt idx="350">
                  <c:v>-6.9288243999999999</c:v>
                </c:pt>
                <c:pt idx="351">
                  <c:v>-6.9288243999999999</c:v>
                </c:pt>
                <c:pt idx="352">
                  <c:v>-3.5075335999999999</c:v>
                </c:pt>
                <c:pt idx="353">
                  <c:v>-3.5075335999999999</c:v>
                </c:pt>
                <c:pt idx="354">
                  <c:v>-2.4261677000000001</c:v>
                </c:pt>
                <c:pt idx="355">
                  <c:v>-2.4261677000000001</c:v>
                </c:pt>
                <c:pt idx="356">
                  <c:v>-2.4261677000000001</c:v>
                </c:pt>
                <c:pt idx="357">
                  <c:v>-2.4261677000000001</c:v>
                </c:pt>
                <c:pt idx="358">
                  <c:v>-3.5461068</c:v>
                </c:pt>
                <c:pt idx="359">
                  <c:v>-3.5461068</c:v>
                </c:pt>
                <c:pt idx="360">
                  <c:v>-3.5461068</c:v>
                </c:pt>
                <c:pt idx="361">
                  <c:v>-4.3991103000000003</c:v>
                </c:pt>
                <c:pt idx="362">
                  <c:v>-4.3991103000000003</c:v>
                </c:pt>
                <c:pt idx="363">
                  <c:v>-4.3991103000000003</c:v>
                </c:pt>
                <c:pt idx="364">
                  <c:v>-2.5087890000000002</c:v>
                </c:pt>
                <c:pt idx="365">
                  <c:v>-2.5087890000000002</c:v>
                </c:pt>
                <c:pt idx="366">
                  <c:v>-2.5087890000000002</c:v>
                </c:pt>
                <c:pt idx="367">
                  <c:v>-2.5087890000000002</c:v>
                </c:pt>
                <c:pt idx="368">
                  <c:v>0.46383481999999998</c:v>
                </c:pt>
                <c:pt idx="369">
                  <c:v>0.46383481999999998</c:v>
                </c:pt>
                <c:pt idx="370">
                  <c:v>0.46383481999999998</c:v>
                </c:pt>
                <c:pt idx="371">
                  <c:v>-2.2957996999999999</c:v>
                </c:pt>
                <c:pt idx="372">
                  <c:v>-2.2957996999999999</c:v>
                </c:pt>
                <c:pt idx="373">
                  <c:v>-2.2957996999999999</c:v>
                </c:pt>
                <c:pt idx="374">
                  <c:v>-0.34664391999999999</c:v>
                </c:pt>
                <c:pt idx="375">
                  <c:v>-0.34664391999999999</c:v>
                </c:pt>
                <c:pt idx="376">
                  <c:v>-0.34664391999999999</c:v>
                </c:pt>
                <c:pt idx="377">
                  <c:v>-0.34664391999999999</c:v>
                </c:pt>
                <c:pt idx="378">
                  <c:v>-1.1294622000000001</c:v>
                </c:pt>
                <c:pt idx="379">
                  <c:v>-1.1294622000000001</c:v>
                </c:pt>
                <c:pt idx="380">
                  <c:v>-0.77672123999999998</c:v>
                </c:pt>
                <c:pt idx="381">
                  <c:v>-0.77672123999999998</c:v>
                </c:pt>
                <c:pt idx="382">
                  <c:v>-0.77672123999999998</c:v>
                </c:pt>
                <c:pt idx="383">
                  <c:v>1.1180467999999999</c:v>
                </c:pt>
                <c:pt idx="384">
                  <c:v>1.1180467999999999</c:v>
                </c:pt>
                <c:pt idx="385">
                  <c:v>1.1180467999999999</c:v>
                </c:pt>
                <c:pt idx="386">
                  <c:v>0.60560639999999999</c:v>
                </c:pt>
                <c:pt idx="387">
                  <c:v>0.60560639999999999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BC20-4011-99F2-36726578E760}"/>
            </c:ext>
          </c:extLst>
        </c:ser>
        <c:ser>
          <c:idx val="2"/>
          <c:order val="2"/>
          <c:tx>
            <c:v>z</c:v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val>
            <c:numRef>
              <c:f>Sheet7!$C$1:$C$388</c:f>
              <c:numCache>
                <c:formatCode>General</c:formatCode>
                <c:ptCount val="388"/>
                <c:pt idx="0">
                  <c:v>1.6501474</c:v>
                </c:pt>
                <c:pt idx="1">
                  <c:v>1.6501474</c:v>
                </c:pt>
                <c:pt idx="2">
                  <c:v>1.6501474</c:v>
                </c:pt>
                <c:pt idx="3">
                  <c:v>-0.34104013</c:v>
                </c:pt>
                <c:pt idx="4">
                  <c:v>-0.34104013</c:v>
                </c:pt>
                <c:pt idx="5">
                  <c:v>-0.34104013</c:v>
                </c:pt>
                <c:pt idx="6">
                  <c:v>2.8261185000000002</c:v>
                </c:pt>
                <c:pt idx="7">
                  <c:v>2.8261185000000002</c:v>
                </c:pt>
                <c:pt idx="8">
                  <c:v>2.8261185000000002</c:v>
                </c:pt>
                <c:pt idx="9">
                  <c:v>2.8261185000000002</c:v>
                </c:pt>
                <c:pt idx="10">
                  <c:v>1.8864102</c:v>
                </c:pt>
                <c:pt idx="11">
                  <c:v>1.8864102</c:v>
                </c:pt>
                <c:pt idx="12">
                  <c:v>1.8864102</c:v>
                </c:pt>
                <c:pt idx="13">
                  <c:v>0.47503662000000002</c:v>
                </c:pt>
                <c:pt idx="14">
                  <c:v>0.47503662000000002</c:v>
                </c:pt>
                <c:pt idx="15">
                  <c:v>0.47503662000000002</c:v>
                </c:pt>
                <c:pt idx="16">
                  <c:v>0.94638615999999998</c:v>
                </c:pt>
                <c:pt idx="17">
                  <c:v>0.94638615999999998</c:v>
                </c:pt>
                <c:pt idx="18">
                  <c:v>0.94638615999999998</c:v>
                </c:pt>
                <c:pt idx="19">
                  <c:v>0.94638615999999998</c:v>
                </c:pt>
                <c:pt idx="20">
                  <c:v>-2.3317363000000002</c:v>
                </c:pt>
                <c:pt idx="21">
                  <c:v>-2.3317363000000002</c:v>
                </c:pt>
                <c:pt idx="22">
                  <c:v>-2.3317363000000002</c:v>
                </c:pt>
                <c:pt idx="23">
                  <c:v>-8.3186035</c:v>
                </c:pt>
                <c:pt idx="24">
                  <c:v>-8.3186035</c:v>
                </c:pt>
                <c:pt idx="25">
                  <c:v>-8.3186035</c:v>
                </c:pt>
                <c:pt idx="26">
                  <c:v>-8.3186035</c:v>
                </c:pt>
                <c:pt idx="27">
                  <c:v>-3.4186679999999998</c:v>
                </c:pt>
                <c:pt idx="28">
                  <c:v>-3.4186679999999998</c:v>
                </c:pt>
                <c:pt idx="29">
                  <c:v>-3.4186679999999998</c:v>
                </c:pt>
                <c:pt idx="30">
                  <c:v>1.6460929</c:v>
                </c:pt>
                <c:pt idx="31">
                  <c:v>1.6460929</c:v>
                </c:pt>
                <c:pt idx="32">
                  <c:v>1.6460929</c:v>
                </c:pt>
                <c:pt idx="33">
                  <c:v>-0.18689346000000001</c:v>
                </c:pt>
                <c:pt idx="34">
                  <c:v>-0.18689346000000001</c:v>
                </c:pt>
                <c:pt idx="35">
                  <c:v>-0.18689346000000001</c:v>
                </c:pt>
                <c:pt idx="36">
                  <c:v>2.2772589000000001</c:v>
                </c:pt>
                <c:pt idx="37">
                  <c:v>2.2772589000000001</c:v>
                </c:pt>
                <c:pt idx="38">
                  <c:v>2.2772589000000001</c:v>
                </c:pt>
                <c:pt idx="39">
                  <c:v>2.2772589000000001</c:v>
                </c:pt>
                <c:pt idx="40">
                  <c:v>4.8198613999999997</c:v>
                </c:pt>
                <c:pt idx="41">
                  <c:v>4.8198613999999997</c:v>
                </c:pt>
                <c:pt idx="42">
                  <c:v>4.8198613999999997</c:v>
                </c:pt>
                <c:pt idx="43">
                  <c:v>3.7997255000000001</c:v>
                </c:pt>
                <c:pt idx="44">
                  <c:v>3.7997255000000001</c:v>
                </c:pt>
                <c:pt idx="45">
                  <c:v>3.7997255000000001</c:v>
                </c:pt>
                <c:pt idx="46">
                  <c:v>4.0224532999999996</c:v>
                </c:pt>
                <c:pt idx="47">
                  <c:v>4.0224532999999996</c:v>
                </c:pt>
                <c:pt idx="48">
                  <c:v>4.0224532999999996</c:v>
                </c:pt>
                <c:pt idx="49">
                  <c:v>4.0224532999999996</c:v>
                </c:pt>
                <c:pt idx="50">
                  <c:v>-1.475112</c:v>
                </c:pt>
                <c:pt idx="51">
                  <c:v>-1.475112</c:v>
                </c:pt>
                <c:pt idx="52">
                  <c:v>-1.475112</c:v>
                </c:pt>
                <c:pt idx="53">
                  <c:v>-2.5774632</c:v>
                </c:pt>
                <c:pt idx="54">
                  <c:v>-2.5774632</c:v>
                </c:pt>
                <c:pt idx="55">
                  <c:v>-2.5774632</c:v>
                </c:pt>
                <c:pt idx="56">
                  <c:v>-1.3759196</c:v>
                </c:pt>
                <c:pt idx="57">
                  <c:v>-1.3759196</c:v>
                </c:pt>
                <c:pt idx="58">
                  <c:v>-1.3759196</c:v>
                </c:pt>
                <c:pt idx="59">
                  <c:v>-1.4036682</c:v>
                </c:pt>
                <c:pt idx="60">
                  <c:v>-1.4036682</c:v>
                </c:pt>
                <c:pt idx="61">
                  <c:v>-1.4036682</c:v>
                </c:pt>
                <c:pt idx="62">
                  <c:v>-1.4036682</c:v>
                </c:pt>
                <c:pt idx="63">
                  <c:v>-7.3758030000000003</c:v>
                </c:pt>
                <c:pt idx="64">
                  <c:v>-7.3758030000000003</c:v>
                </c:pt>
                <c:pt idx="65">
                  <c:v>-7.3758030000000003</c:v>
                </c:pt>
                <c:pt idx="66">
                  <c:v>-3.2729251000000001</c:v>
                </c:pt>
                <c:pt idx="67">
                  <c:v>-3.2729251000000001</c:v>
                </c:pt>
                <c:pt idx="68">
                  <c:v>-3.2729251000000001</c:v>
                </c:pt>
                <c:pt idx="69">
                  <c:v>-2.1151260999999999</c:v>
                </c:pt>
                <c:pt idx="70">
                  <c:v>-2.1151260999999999</c:v>
                </c:pt>
                <c:pt idx="71">
                  <c:v>-2.1151260999999999</c:v>
                </c:pt>
                <c:pt idx="72">
                  <c:v>1.7864509</c:v>
                </c:pt>
                <c:pt idx="73">
                  <c:v>1.7864509</c:v>
                </c:pt>
                <c:pt idx="74">
                  <c:v>1.7864509</c:v>
                </c:pt>
                <c:pt idx="75">
                  <c:v>1.7864509</c:v>
                </c:pt>
                <c:pt idx="76">
                  <c:v>-2.6071548E-2</c:v>
                </c:pt>
                <c:pt idx="77">
                  <c:v>-2.6071548E-2</c:v>
                </c:pt>
                <c:pt idx="78">
                  <c:v>-2.6071548E-2</c:v>
                </c:pt>
                <c:pt idx="79">
                  <c:v>2.4306554999999999</c:v>
                </c:pt>
                <c:pt idx="80">
                  <c:v>2.4306554999999999</c:v>
                </c:pt>
                <c:pt idx="81">
                  <c:v>2.4306554999999999</c:v>
                </c:pt>
                <c:pt idx="82">
                  <c:v>4.6329737</c:v>
                </c:pt>
                <c:pt idx="83">
                  <c:v>4.6329737</c:v>
                </c:pt>
                <c:pt idx="84">
                  <c:v>4.6329737</c:v>
                </c:pt>
                <c:pt idx="85">
                  <c:v>4.6329737</c:v>
                </c:pt>
                <c:pt idx="86">
                  <c:v>4.1996403000000004</c:v>
                </c:pt>
                <c:pt idx="87">
                  <c:v>4.1996403000000004</c:v>
                </c:pt>
                <c:pt idx="88">
                  <c:v>4.1996403000000004</c:v>
                </c:pt>
                <c:pt idx="89">
                  <c:v>2.7316693999999999</c:v>
                </c:pt>
                <c:pt idx="90">
                  <c:v>2.7316693999999999</c:v>
                </c:pt>
                <c:pt idx="91">
                  <c:v>2.7316693999999999</c:v>
                </c:pt>
                <c:pt idx="92">
                  <c:v>-2.0902476000000001</c:v>
                </c:pt>
                <c:pt idx="93">
                  <c:v>-2.0902476000000001</c:v>
                </c:pt>
                <c:pt idx="94">
                  <c:v>-2.0902476000000001</c:v>
                </c:pt>
                <c:pt idx="95">
                  <c:v>-3.1480277000000001</c:v>
                </c:pt>
                <c:pt idx="96">
                  <c:v>-3.1480277000000001</c:v>
                </c:pt>
                <c:pt idx="97">
                  <c:v>-3.1480277000000001</c:v>
                </c:pt>
                <c:pt idx="98">
                  <c:v>-2.3094296000000001</c:v>
                </c:pt>
                <c:pt idx="99">
                  <c:v>-2.3094296000000001</c:v>
                </c:pt>
                <c:pt idx="100">
                  <c:v>-2.3094296000000001</c:v>
                </c:pt>
                <c:pt idx="101">
                  <c:v>-4.0694704000000002</c:v>
                </c:pt>
                <c:pt idx="102">
                  <c:v>-4.0694704000000002</c:v>
                </c:pt>
                <c:pt idx="103">
                  <c:v>-4.0694704000000002</c:v>
                </c:pt>
                <c:pt idx="104">
                  <c:v>-3.1437050000000002</c:v>
                </c:pt>
                <c:pt idx="105">
                  <c:v>-3.1437050000000002</c:v>
                </c:pt>
                <c:pt idx="106">
                  <c:v>-1.4217124000000001</c:v>
                </c:pt>
                <c:pt idx="107">
                  <c:v>-1.4217124000000001</c:v>
                </c:pt>
                <c:pt idx="108">
                  <c:v>-1.4217124000000001</c:v>
                </c:pt>
                <c:pt idx="109">
                  <c:v>8.2261323999999997E-2</c:v>
                </c:pt>
                <c:pt idx="110">
                  <c:v>8.2261323999999997E-2</c:v>
                </c:pt>
                <c:pt idx="111">
                  <c:v>8.2261323999999997E-2</c:v>
                </c:pt>
                <c:pt idx="112">
                  <c:v>2.3708857999999999</c:v>
                </c:pt>
                <c:pt idx="113">
                  <c:v>2.3708857999999999</c:v>
                </c:pt>
                <c:pt idx="114">
                  <c:v>2.3708857999999999</c:v>
                </c:pt>
                <c:pt idx="115">
                  <c:v>4.1254043999999997E-2</c:v>
                </c:pt>
                <c:pt idx="116">
                  <c:v>4.1254043999999997E-2</c:v>
                </c:pt>
                <c:pt idx="117">
                  <c:v>4.1254043999999997E-2</c:v>
                </c:pt>
                <c:pt idx="118">
                  <c:v>5.0119429999999996</c:v>
                </c:pt>
                <c:pt idx="119">
                  <c:v>5.0119429999999996</c:v>
                </c:pt>
                <c:pt idx="120">
                  <c:v>5.0119429999999996</c:v>
                </c:pt>
                <c:pt idx="121">
                  <c:v>4.6794776999999996</c:v>
                </c:pt>
                <c:pt idx="122">
                  <c:v>4.6794776999999996</c:v>
                </c:pt>
                <c:pt idx="123">
                  <c:v>4.6794776999999996</c:v>
                </c:pt>
                <c:pt idx="124">
                  <c:v>4.5792539999999997</c:v>
                </c:pt>
                <c:pt idx="125">
                  <c:v>4.5792539999999997</c:v>
                </c:pt>
                <c:pt idx="126">
                  <c:v>4.5792539999999997</c:v>
                </c:pt>
                <c:pt idx="127">
                  <c:v>0.61734869999999997</c:v>
                </c:pt>
                <c:pt idx="128">
                  <c:v>0.61734869999999997</c:v>
                </c:pt>
                <c:pt idx="129">
                  <c:v>0.61734869999999997</c:v>
                </c:pt>
                <c:pt idx="130">
                  <c:v>-2.0995940000000002</c:v>
                </c:pt>
                <c:pt idx="131">
                  <c:v>-2.0995940000000002</c:v>
                </c:pt>
                <c:pt idx="132">
                  <c:v>-2.2543980000000001</c:v>
                </c:pt>
                <c:pt idx="133">
                  <c:v>-2.2543980000000001</c:v>
                </c:pt>
                <c:pt idx="134">
                  <c:v>-2.2543980000000001</c:v>
                </c:pt>
                <c:pt idx="135">
                  <c:v>-2.3313380000000001</c:v>
                </c:pt>
                <c:pt idx="136">
                  <c:v>-2.3313380000000001</c:v>
                </c:pt>
                <c:pt idx="137">
                  <c:v>-2.3313380000000001</c:v>
                </c:pt>
                <c:pt idx="138">
                  <c:v>-6.1810627</c:v>
                </c:pt>
                <c:pt idx="139">
                  <c:v>-6.1810627</c:v>
                </c:pt>
                <c:pt idx="140">
                  <c:v>-6.1810627</c:v>
                </c:pt>
                <c:pt idx="141">
                  <c:v>-8.4814600000000002</c:v>
                </c:pt>
                <c:pt idx="142">
                  <c:v>-8.4814600000000002</c:v>
                </c:pt>
                <c:pt idx="143">
                  <c:v>-8.4814600000000002</c:v>
                </c:pt>
                <c:pt idx="144">
                  <c:v>-8.4814600000000002</c:v>
                </c:pt>
                <c:pt idx="145">
                  <c:v>0.51435280000000005</c:v>
                </c:pt>
                <c:pt idx="146">
                  <c:v>0.51435280000000005</c:v>
                </c:pt>
                <c:pt idx="147">
                  <c:v>-1.5743604</c:v>
                </c:pt>
                <c:pt idx="148">
                  <c:v>-1.5743604</c:v>
                </c:pt>
                <c:pt idx="149">
                  <c:v>-1.5743604</c:v>
                </c:pt>
                <c:pt idx="150">
                  <c:v>1.9136086000000001</c:v>
                </c:pt>
                <c:pt idx="151">
                  <c:v>1.9136086000000001</c:v>
                </c:pt>
                <c:pt idx="152">
                  <c:v>1.9136086000000001</c:v>
                </c:pt>
                <c:pt idx="153">
                  <c:v>3.9890919</c:v>
                </c:pt>
                <c:pt idx="154">
                  <c:v>3.9890919</c:v>
                </c:pt>
                <c:pt idx="155">
                  <c:v>3.9890919</c:v>
                </c:pt>
                <c:pt idx="156">
                  <c:v>3.1037273000000001</c:v>
                </c:pt>
                <c:pt idx="157">
                  <c:v>3.1037273000000001</c:v>
                </c:pt>
                <c:pt idx="158">
                  <c:v>3.1037273000000001</c:v>
                </c:pt>
                <c:pt idx="159">
                  <c:v>5.6101320000000001</c:v>
                </c:pt>
                <c:pt idx="160">
                  <c:v>5.6101320000000001</c:v>
                </c:pt>
                <c:pt idx="161">
                  <c:v>5.6101320000000001</c:v>
                </c:pt>
                <c:pt idx="162">
                  <c:v>0.48693370000000002</c:v>
                </c:pt>
                <c:pt idx="163">
                  <c:v>0.48693370000000002</c:v>
                </c:pt>
                <c:pt idx="164">
                  <c:v>0.48693370000000002</c:v>
                </c:pt>
                <c:pt idx="165">
                  <c:v>-2.0972567</c:v>
                </c:pt>
                <c:pt idx="166">
                  <c:v>-2.0972567</c:v>
                </c:pt>
                <c:pt idx="167">
                  <c:v>-2.0972567</c:v>
                </c:pt>
                <c:pt idx="168">
                  <c:v>-1.9872869</c:v>
                </c:pt>
                <c:pt idx="169">
                  <c:v>-1.9872869</c:v>
                </c:pt>
                <c:pt idx="170">
                  <c:v>-1.9872869</c:v>
                </c:pt>
                <c:pt idx="171">
                  <c:v>-1.0549078000000001</c:v>
                </c:pt>
                <c:pt idx="172">
                  <c:v>-1.0549078000000001</c:v>
                </c:pt>
                <c:pt idx="173">
                  <c:v>-1.0549078000000001</c:v>
                </c:pt>
                <c:pt idx="174">
                  <c:v>-6.9934335000000001</c:v>
                </c:pt>
                <c:pt idx="175">
                  <c:v>-6.9934335000000001</c:v>
                </c:pt>
                <c:pt idx="176">
                  <c:v>-6.9934335000000001</c:v>
                </c:pt>
                <c:pt idx="177">
                  <c:v>-4.2206507000000002</c:v>
                </c:pt>
                <c:pt idx="178">
                  <c:v>-4.2206507000000002</c:v>
                </c:pt>
                <c:pt idx="179">
                  <c:v>0.47021007999999997</c:v>
                </c:pt>
                <c:pt idx="180">
                  <c:v>0.47021007999999997</c:v>
                </c:pt>
                <c:pt idx="181">
                  <c:v>0.47021007999999997</c:v>
                </c:pt>
                <c:pt idx="182">
                  <c:v>2.5342570000000002</c:v>
                </c:pt>
                <c:pt idx="183">
                  <c:v>2.5342570000000002</c:v>
                </c:pt>
                <c:pt idx="184">
                  <c:v>2.5342570000000002</c:v>
                </c:pt>
                <c:pt idx="185">
                  <c:v>2.5342570000000002</c:v>
                </c:pt>
                <c:pt idx="186">
                  <c:v>4.2710524000000003</c:v>
                </c:pt>
                <c:pt idx="187">
                  <c:v>4.2710524000000003</c:v>
                </c:pt>
                <c:pt idx="188">
                  <c:v>4.2710524000000003</c:v>
                </c:pt>
                <c:pt idx="189">
                  <c:v>5.4695415000000001</c:v>
                </c:pt>
                <c:pt idx="190">
                  <c:v>5.4695415000000001</c:v>
                </c:pt>
                <c:pt idx="191">
                  <c:v>5.4695415000000001</c:v>
                </c:pt>
                <c:pt idx="192">
                  <c:v>6.8716699999999999</c:v>
                </c:pt>
                <c:pt idx="193">
                  <c:v>6.8716699999999999</c:v>
                </c:pt>
                <c:pt idx="194">
                  <c:v>6.8716699999999999</c:v>
                </c:pt>
                <c:pt idx="195">
                  <c:v>3.8027953999999999</c:v>
                </c:pt>
                <c:pt idx="196">
                  <c:v>3.8027953999999999</c:v>
                </c:pt>
                <c:pt idx="197">
                  <c:v>3.8027953999999999</c:v>
                </c:pt>
                <c:pt idx="198">
                  <c:v>-2.1959724</c:v>
                </c:pt>
                <c:pt idx="199">
                  <c:v>-2.1959724</c:v>
                </c:pt>
                <c:pt idx="200">
                  <c:v>-2.1959724</c:v>
                </c:pt>
                <c:pt idx="201">
                  <c:v>3.6085386000000002</c:v>
                </c:pt>
                <c:pt idx="202">
                  <c:v>3.6085386000000002</c:v>
                </c:pt>
                <c:pt idx="203">
                  <c:v>3.6085386000000002</c:v>
                </c:pt>
                <c:pt idx="204">
                  <c:v>1.5825176000000001</c:v>
                </c:pt>
                <c:pt idx="205">
                  <c:v>1.5825176000000001</c:v>
                </c:pt>
                <c:pt idx="206">
                  <c:v>1.5825176000000001</c:v>
                </c:pt>
                <c:pt idx="207">
                  <c:v>-0.64278793000000001</c:v>
                </c:pt>
                <c:pt idx="208">
                  <c:v>-0.64278793000000001</c:v>
                </c:pt>
                <c:pt idx="209">
                  <c:v>-0.64278793000000001</c:v>
                </c:pt>
                <c:pt idx="210">
                  <c:v>-5.3617990000000004</c:v>
                </c:pt>
                <c:pt idx="211">
                  <c:v>-5.3617990000000004</c:v>
                </c:pt>
                <c:pt idx="212">
                  <c:v>-5.3617990000000004</c:v>
                </c:pt>
                <c:pt idx="213">
                  <c:v>-6.0311190000000003</c:v>
                </c:pt>
                <c:pt idx="214">
                  <c:v>-6.0311190000000003</c:v>
                </c:pt>
                <c:pt idx="215">
                  <c:v>-5.5041669999999998</c:v>
                </c:pt>
                <c:pt idx="216">
                  <c:v>-5.5041669999999998</c:v>
                </c:pt>
                <c:pt idx="217">
                  <c:v>-5.5041669999999998</c:v>
                </c:pt>
                <c:pt idx="218">
                  <c:v>-1.8562832</c:v>
                </c:pt>
                <c:pt idx="219">
                  <c:v>-1.8562832</c:v>
                </c:pt>
                <c:pt idx="220">
                  <c:v>-1.8562832</c:v>
                </c:pt>
                <c:pt idx="221">
                  <c:v>6.4507484000000004E-2</c:v>
                </c:pt>
                <c:pt idx="222">
                  <c:v>6.4507484000000004E-2</c:v>
                </c:pt>
                <c:pt idx="223">
                  <c:v>6.4507484000000004E-2</c:v>
                </c:pt>
                <c:pt idx="224">
                  <c:v>6.4623337000000003</c:v>
                </c:pt>
                <c:pt idx="225">
                  <c:v>6.4623337000000003</c:v>
                </c:pt>
                <c:pt idx="226">
                  <c:v>6.4623337000000003</c:v>
                </c:pt>
                <c:pt idx="227">
                  <c:v>6.2807864999999996</c:v>
                </c:pt>
                <c:pt idx="228">
                  <c:v>6.2807864999999996</c:v>
                </c:pt>
                <c:pt idx="229">
                  <c:v>6.2807864999999996</c:v>
                </c:pt>
                <c:pt idx="230">
                  <c:v>1.6339425999999999</c:v>
                </c:pt>
                <c:pt idx="231">
                  <c:v>1.6339425999999999</c:v>
                </c:pt>
                <c:pt idx="232">
                  <c:v>1.6339425999999999</c:v>
                </c:pt>
                <c:pt idx="233">
                  <c:v>4.7424869999999997</c:v>
                </c:pt>
                <c:pt idx="234">
                  <c:v>4.7424869999999997</c:v>
                </c:pt>
                <c:pt idx="235">
                  <c:v>4.7424869999999997</c:v>
                </c:pt>
                <c:pt idx="236">
                  <c:v>1.9770603</c:v>
                </c:pt>
                <c:pt idx="237">
                  <c:v>1.9770603</c:v>
                </c:pt>
                <c:pt idx="238">
                  <c:v>1.9770603</c:v>
                </c:pt>
                <c:pt idx="239">
                  <c:v>0.59159870000000003</c:v>
                </c:pt>
                <c:pt idx="240">
                  <c:v>0.59159870000000003</c:v>
                </c:pt>
                <c:pt idx="241">
                  <c:v>0.59159870000000003</c:v>
                </c:pt>
                <c:pt idx="242">
                  <c:v>0.79405736999999998</c:v>
                </c:pt>
                <c:pt idx="243">
                  <c:v>0.79405736999999998</c:v>
                </c:pt>
                <c:pt idx="244">
                  <c:v>0.79405736999999998</c:v>
                </c:pt>
                <c:pt idx="245">
                  <c:v>-7.8573579999999996</c:v>
                </c:pt>
                <c:pt idx="246">
                  <c:v>-7.8573579999999996</c:v>
                </c:pt>
                <c:pt idx="247">
                  <c:v>-7.8573579999999996</c:v>
                </c:pt>
                <c:pt idx="248">
                  <c:v>-2.9655296999999998</c:v>
                </c:pt>
                <c:pt idx="249">
                  <c:v>-2.9655296999999998</c:v>
                </c:pt>
                <c:pt idx="250">
                  <c:v>-2.9655296999999998</c:v>
                </c:pt>
                <c:pt idx="251">
                  <c:v>-3.9798480999999999</c:v>
                </c:pt>
                <c:pt idx="252">
                  <c:v>-3.9798480999999999</c:v>
                </c:pt>
                <c:pt idx="253">
                  <c:v>-3.9798480999999999</c:v>
                </c:pt>
                <c:pt idx="254">
                  <c:v>-3.7058057999999998</c:v>
                </c:pt>
                <c:pt idx="255">
                  <c:v>-3.7058057999999998</c:v>
                </c:pt>
                <c:pt idx="256">
                  <c:v>-3.7058057999999998</c:v>
                </c:pt>
                <c:pt idx="257">
                  <c:v>-6.8207680000000002</c:v>
                </c:pt>
                <c:pt idx="258">
                  <c:v>-6.8207680000000002</c:v>
                </c:pt>
                <c:pt idx="259">
                  <c:v>-6.8207680000000002</c:v>
                </c:pt>
                <c:pt idx="260">
                  <c:v>4.7706720000000002</c:v>
                </c:pt>
                <c:pt idx="261">
                  <c:v>4.7706720000000002</c:v>
                </c:pt>
                <c:pt idx="262">
                  <c:v>4.7706720000000002</c:v>
                </c:pt>
                <c:pt idx="263">
                  <c:v>5.1128197000000002</c:v>
                </c:pt>
                <c:pt idx="264">
                  <c:v>5.1128197000000002</c:v>
                </c:pt>
                <c:pt idx="265">
                  <c:v>5.1128197000000002</c:v>
                </c:pt>
                <c:pt idx="266">
                  <c:v>4.0446806000000004</c:v>
                </c:pt>
                <c:pt idx="267">
                  <c:v>4.0446806000000004</c:v>
                </c:pt>
                <c:pt idx="268">
                  <c:v>4.0446806000000004</c:v>
                </c:pt>
                <c:pt idx="269">
                  <c:v>4.4510829999999997</c:v>
                </c:pt>
                <c:pt idx="270">
                  <c:v>4.4510829999999997</c:v>
                </c:pt>
                <c:pt idx="271">
                  <c:v>4.4510829999999997</c:v>
                </c:pt>
                <c:pt idx="272">
                  <c:v>3.8530153999999999</c:v>
                </c:pt>
                <c:pt idx="273">
                  <c:v>3.8530153999999999</c:v>
                </c:pt>
                <c:pt idx="274">
                  <c:v>3.8530153999999999</c:v>
                </c:pt>
                <c:pt idx="275">
                  <c:v>0.34419164000000002</c:v>
                </c:pt>
                <c:pt idx="276">
                  <c:v>0.34419164000000002</c:v>
                </c:pt>
                <c:pt idx="277">
                  <c:v>0.34419164000000002</c:v>
                </c:pt>
                <c:pt idx="278">
                  <c:v>0.12790513000000001</c:v>
                </c:pt>
                <c:pt idx="279">
                  <c:v>0.12790513000000001</c:v>
                </c:pt>
                <c:pt idx="280">
                  <c:v>0.12790513000000001</c:v>
                </c:pt>
                <c:pt idx="281">
                  <c:v>0.12790513000000001</c:v>
                </c:pt>
                <c:pt idx="282">
                  <c:v>-5.2427634999999997</c:v>
                </c:pt>
                <c:pt idx="283">
                  <c:v>-5.2427634999999997</c:v>
                </c:pt>
                <c:pt idx="284">
                  <c:v>-5.2427634999999997</c:v>
                </c:pt>
                <c:pt idx="285">
                  <c:v>-5.9586920000000001</c:v>
                </c:pt>
                <c:pt idx="286">
                  <c:v>-5.9586920000000001</c:v>
                </c:pt>
                <c:pt idx="287">
                  <c:v>-5.9586920000000001</c:v>
                </c:pt>
                <c:pt idx="288">
                  <c:v>3.5871267000000002E-3</c:v>
                </c:pt>
                <c:pt idx="289">
                  <c:v>3.5871267000000002E-3</c:v>
                </c:pt>
                <c:pt idx="290">
                  <c:v>3.5871267000000002E-3</c:v>
                </c:pt>
                <c:pt idx="291">
                  <c:v>-1.4421562999999999</c:v>
                </c:pt>
                <c:pt idx="292">
                  <c:v>-1.4421562999999999</c:v>
                </c:pt>
                <c:pt idx="293">
                  <c:v>-1.4421562999999999</c:v>
                </c:pt>
                <c:pt idx="294">
                  <c:v>1.1382874999999999</c:v>
                </c:pt>
                <c:pt idx="295">
                  <c:v>1.1382874999999999</c:v>
                </c:pt>
                <c:pt idx="296">
                  <c:v>1.1382874999999999</c:v>
                </c:pt>
                <c:pt idx="297">
                  <c:v>4.8402250000000002</c:v>
                </c:pt>
                <c:pt idx="298">
                  <c:v>4.8402250000000002</c:v>
                </c:pt>
                <c:pt idx="299">
                  <c:v>4.8402250000000002</c:v>
                </c:pt>
                <c:pt idx="300">
                  <c:v>4.8402250000000002</c:v>
                </c:pt>
                <c:pt idx="301">
                  <c:v>3.8785799999999999</c:v>
                </c:pt>
                <c:pt idx="302">
                  <c:v>3.8785799999999999</c:v>
                </c:pt>
                <c:pt idx="303">
                  <c:v>3.8785799999999999</c:v>
                </c:pt>
                <c:pt idx="304">
                  <c:v>6.3672620000000002</c:v>
                </c:pt>
                <c:pt idx="305">
                  <c:v>6.3672620000000002</c:v>
                </c:pt>
                <c:pt idx="306">
                  <c:v>6.3672620000000002</c:v>
                </c:pt>
                <c:pt idx="307">
                  <c:v>2.9621019999999998</c:v>
                </c:pt>
                <c:pt idx="308">
                  <c:v>2.9621019999999998</c:v>
                </c:pt>
                <c:pt idx="309">
                  <c:v>2.9621019999999998</c:v>
                </c:pt>
                <c:pt idx="310">
                  <c:v>-3.0553311999999999</c:v>
                </c:pt>
                <c:pt idx="311">
                  <c:v>-3.0553311999999999</c:v>
                </c:pt>
                <c:pt idx="312">
                  <c:v>-3.0553311999999999</c:v>
                </c:pt>
                <c:pt idx="313">
                  <c:v>-2.6083994000000001</c:v>
                </c:pt>
                <c:pt idx="314">
                  <c:v>-2.6083994000000001</c:v>
                </c:pt>
                <c:pt idx="315">
                  <c:v>-2.6083994000000001</c:v>
                </c:pt>
                <c:pt idx="316">
                  <c:v>-3.2457001000000001</c:v>
                </c:pt>
                <c:pt idx="317">
                  <c:v>-3.2457001000000001</c:v>
                </c:pt>
                <c:pt idx="318">
                  <c:v>-3.2457001000000001</c:v>
                </c:pt>
                <c:pt idx="319">
                  <c:v>-4.1867789999999996</c:v>
                </c:pt>
                <c:pt idx="320">
                  <c:v>-4.1867789999999996</c:v>
                </c:pt>
                <c:pt idx="321">
                  <c:v>-4.1867789999999996</c:v>
                </c:pt>
                <c:pt idx="322">
                  <c:v>-6.7544310000000003</c:v>
                </c:pt>
                <c:pt idx="323">
                  <c:v>-6.7544310000000003</c:v>
                </c:pt>
                <c:pt idx="324">
                  <c:v>-6.7544310000000003</c:v>
                </c:pt>
                <c:pt idx="325">
                  <c:v>-3.3529214999999999</c:v>
                </c:pt>
                <c:pt idx="326">
                  <c:v>-3.3529214999999999</c:v>
                </c:pt>
                <c:pt idx="327">
                  <c:v>-3.3529214999999999</c:v>
                </c:pt>
                <c:pt idx="328">
                  <c:v>0.55793333000000001</c:v>
                </c:pt>
                <c:pt idx="329">
                  <c:v>0.55793333000000001</c:v>
                </c:pt>
                <c:pt idx="330">
                  <c:v>0.55793333000000001</c:v>
                </c:pt>
                <c:pt idx="331">
                  <c:v>9.8040580000000002E-2</c:v>
                </c:pt>
                <c:pt idx="332">
                  <c:v>9.8040580000000002E-2</c:v>
                </c:pt>
                <c:pt idx="333">
                  <c:v>9.8040580000000002E-2</c:v>
                </c:pt>
                <c:pt idx="334">
                  <c:v>1.1352339</c:v>
                </c:pt>
                <c:pt idx="335">
                  <c:v>1.1352339</c:v>
                </c:pt>
                <c:pt idx="336">
                  <c:v>1.1352339</c:v>
                </c:pt>
                <c:pt idx="337">
                  <c:v>4.9078683999999999</c:v>
                </c:pt>
                <c:pt idx="338">
                  <c:v>4.9078683999999999</c:v>
                </c:pt>
                <c:pt idx="339">
                  <c:v>5.1798599999999997</c:v>
                </c:pt>
                <c:pt idx="340">
                  <c:v>5.1798599999999997</c:v>
                </c:pt>
                <c:pt idx="341">
                  <c:v>5.1798599999999997</c:v>
                </c:pt>
                <c:pt idx="342">
                  <c:v>6.4482565000000003</c:v>
                </c:pt>
                <c:pt idx="343">
                  <c:v>6.4482565000000003</c:v>
                </c:pt>
                <c:pt idx="344">
                  <c:v>6.4482565000000003</c:v>
                </c:pt>
                <c:pt idx="345">
                  <c:v>6.4482565000000003</c:v>
                </c:pt>
                <c:pt idx="346">
                  <c:v>2.1479181999999999</c:v>
                </c:pt>
                <c:pt idx="347">
                  <c:v>2.1479181999999999</c:v>
                </c:pt>
                <c:pt idx="348">
                  <c:v>2.1479181999999999</c:v>
                </c:pt>
                <c:pt idx="349">
                  <c:v>8.9975595000000005E-2</c:v>
                </c:pt>
                <c:pt idx="350">
                  <c:v>8.9975595000000005E-2</c:v>
                </c:pt>
                <c:pt idx="351">
                  <c:v>8.9975595000000005E-2</c:v>
                </c:pt>
                <c:pt idx="352">
                  <c:v>-0.41213654999999999</c:v>
                </c:pt>
                <c:pt idx="353">
                  <c:v>-0.41213654999999999</c:v>
                </c:pt>
                <c:pt idx="354">
                  <c:v>-11.61544</c:v>
                </c:pt>
                <c:pt idx="355">
                  <c:v>-11.61544</c:v>
                </c:pt>
                <c:pt idx="356">
                  <c:v>-11.61544</c:v>
                </c:pt>
                <c:pt idx="357">
                  <c:v>-11.61544</c:v>
                </c:pt>
                <c:pt idx="358">
                  <c:v>-16.221046000000001</c:v>
                </c:pt>
                <c:pt idx="359">
                  <c:v>-16.221046000000001</c:v>
                </c:pt>
                <c:pt idx="360">
                  <c:v>-16.221046000000001</c:v>
                </c:pt>
                <c:pt idx="361">
                  <c:v>-13.995991</c:v>
                </c:pt>
                <c:pt idx="362">
                  <c:v>-13.995991</c:v>
                </c:pt>
                <c:pt idx="363">
                  <c:v>-13.995991</c:v>
                </c:pt>
                <c:pt idx="364">
                  <c:v>-2.6359210000000002</c:v>
                </c:pt>
                <c:pt idx="365">
                  <c:v>-2.6359210000000002</c:v>
                </c:pt>
                <c:pt idx="366">
                  <c:v>-2.6359210000000002</c:v>
                </c:pt>
                <c:pt idx="367">
                  <c:v>-2.6359210000000002</c:v>
                </c:pt>
                <c:pt idx="368">
                  <c:v>-2.6323519000000002</c:v>
                </c:pt>
                <c:pt idx="369">
                  <c:v>-2.6323519000000002</c:v>
                </c:pt>
                <c:pt idx="370">
                  <c:v>-2.6323519000000002</c:v>
                </c:pt>
                <c:pt idx="371">
                  <c:v>0.85164832999999995</c:v>
                </c:pt>
                <c:pt idx="372">
                  <c:v>0.85164832999999995</c:v>
                </c:pt>
                <c:pt idx="373">
                  <c:v>0.85164832999999995</c:v>
                </c:pt>
                <c:pt idx="374">
                  <c:v>6.9325336999999996</c:v>
                </c:pt>
                <c:pt idx="375">
                  <c:v>6.9325336999999996</c:v>
                </c:pt>
                <c:pt idx="376">
                  <c:v>6.9325336999999996</c:v>
                </c:pt>
                <c:pt idx="377">
                  <c:v>6.9325336999999996</c:v>
                </c:pt>
                <c:pt idx="378">
                  <c:v>-1.7016993</c:v>
                </c:pt>
                <c:pt idx="379">
                  <c:v>-1.7016993</c:v>
                </c:pt>
                <c:pt idx="380">
                  <c:v>-1.0427217</c:v>
                </c:pt>
                <c:pt idx="381">
                  <c:v>-1.0427217</c:v>
                </c:pt>
                <c:pt idx="382">
                  <c:v>-1.0427217</c:v>
                </c:pt>
                <c:pt idx="383">
                  <c:v>-1.2962942</c:v>
                </c:pt>
                <c:pt idx="384">
                  <c:v>-1.2962942</c:v>
                </c:pt>
                <c:pt idx="385">
                  <c:v>-1.2962942</c:v>
                </c:pt>
                <c:pt idx="386">
                  <c:v>0.21081733999999999</c:v>
                </c:pt>
                <c:pt idx="387">
                  <c:v>0.21081733999999999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BC20-4011-99F2-36726578E76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967217535"/>
        <c:axId val="979498655"/>
      </c:lineChart>
      <c:catAx>
        <c:axId val="967217535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979498655"/>
        <c:crosses val="autoZero"/>
        <c:auto val="1"/>
        <c:lblAlgn val="ctr"/>
        <c:lblOffset val="100"/>
        <c:noMultiLvlLbl val="0"/>
      </c:catAx>
      <c:valAx>
        <c:axId val="97949865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96721753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2000" dirty="0"/>
              <a:t>동작 </a:t>
            </a:r>
            <a:r>
              <a:rPr lang="en-US" altLang="ko-KR" sz="2000" dirty="0"/>
              <a:t>2</a:t>
            </a:r>
            <a:r>
              <a:rPr lang="ko-KR" altLang="en-US" sz="2000" dirty="0"/>
              <a:t>번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v>x</c:v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Sheet1!$A$1:$A$523</c:f>
              <c:numCache>
                <c:formatCode>General</c:formatCode>
                <c:ptCount val="523"/>
                <c:pt idx="0">
                  <c:v>2.2362527999999999</c:v>
                </c:pt>
                <c:pt idx="1">
                  <c:v>2.6265193999999998</c:v>
                </c:pt>
                <c:pt idx="2">
                  <c:v>2.6265193999999998</c:v>
                </c:pt>
                <c:pt idx="3">
                  <c:v>2.6265193999999998</c:v>
                </c:pt>
                <c:pt idx="4">
                  <c:v>3.9337935000000002</c:v>
                </c:pt>
                <c:pt idx="5">
                  <c:v>3.9337935000000002</c:v>
                </c:pt>
                <c:pt idx="6">
                  <c:v>3.9337935000000002</c:v>
                </c:pt>
                <c:pt idx="7">
                  <c:v>3.9337935000000002</c:v>
                </c:pt>
                <c:pt idx="8">
                  <c:v>5.9976583000000003</c:v>
                </c:pt>
                <c:pt idx="9">
                  <c:v>5.9976583000000003</c:v>
                </c:pt>
                <c:pt idx="10">
                  <c:v>5.9976583000000003</c:v>
                </c:pt>
                <c:pt idx="11">
                  <c:v>5.1812104999999997</c:v>
                </c:pt>
                <c:pt idx="12">
                  <c:v>5.1812104999999997</c:v>
                </c:pt>
                <c:pt idx="13">
                  <c:v>5.1812104999999997</c:v>
                </c:pt>
                <c:pt idx="14">
                  <c:v>5.1812104999999997</c:v>
                </c:pt>
                <c:pt idx="15">
                  <c:v>3.9816790000000002</c:v>
                </c:pt>
                <c:pt idx="16">
                  <c:v>3.9816790000000002</c:v>
                </c:pt>
                <c:pt idx="17">
                  <c:v>3.9816790000000002</c:v>
                </c:pt>
                <c:pt idx="18">
                  <c:v>2.0662590999999999</c:v>
                </c:pt>
                <c:pt idx="19">
                  <c:v>2.0662590999999999</c:v>
                </c:pt>
                <c:pt idx="20">
                  <c:v>2.0662590999999999</c:v>
                </c:pt>
                <c:pt idx="21">
                  <c:v>2.0662590999999999</c:v>
                </c:pt>
                <c:pt idx="22">
                  <c:v>0.85715039999999998</c:v>
                </c:pt>
                <c:pt idx="23">
                  <c:v>0.85715039999999998</c:v>
                </c:pt>
                <c:pt idx="24">
                  <c:v>0.85715039999999998</c:v>
                </c:pt>
                <c:pt idx="25">
                  <c:v>0.67518549999999999</c:v>
                </c:pt>
                <c:pt idx="26">
                  <c:v>0.67518549999999999</c:v>
                </c:pt>
                <c:pt idx="27">
                  <c:v>0.67518549999999999</c:v>
                </c:pt>
                <c:pt idx="28">
                  <c:v>0.67518549999999999</c:v>
                </c:pt>
                <c:pt idx="29">
                  <c:v>0.69912827</c:v>
                </c:pt>
                <c:pt idx="30">
                  <c:v>0.69912827</c:v>
                </c:pt>
                <c:pt idx="31">
                  <c:v>0.69912827</c:v>
                </c:pt>
                <c:pt idx="32">
                  <c:v>0.68236834000000002</c:v>
                </c:pt>
                <c:pt idx="33">
                  <c:v>0.68236834000000002</c:v>
                </c:pt>
                <c:pt idx="34">
                  <c:v>0.68236834000000002</c:v>
                </c:pt>
                <c:pt idx="35">
                  <c:v>0.68236834000000002</c:v>
                </c:pt>
                <c:pt idx="36">
                  <c:v>2.9186209999999999</c:v>
                </c:pt>
                <c:pt idx="37">
                  <c:v>2.9186209999999999</c:v>
                </c:pt>
                <c:pt idx="38">
                  <c:v>2.9186209999999999</c:v>
                </c:pt>
                <c:pt idx="39">
                  <c:v>2.2506181999999999</c:v>
                </c:pt>
                <c:pt idx="40">
                  <c:v>2.2506181999999999</c:v>
                </c:pt>
                <c:pt idx="41">
                  <c:v>2.2506181999999999</c:v>
                </c:pt>
                <c:pt idx="42">
                  <c:v>2.2506181999999999</c:v>
                </c:pt>
                <c:pt idx="43">
                  <c:v>2.3631492000000001</c:v>
                </c:pt>
                <c:pt idx="44">
                  <c:v>2.3631492000000001</c:v>
                </c:pt>
                <c:pt idx="45">
                  <c:v>2.3631492000000001</c:v>
                </c:pt>
                <c:pt idx="46">
                  <c:v>2.1165389999999999</c:v>
                </c:pt>
                <c:pt idx="47">
                  <c:v>2.1165389999999999</c:v>
                </c:pt>
                <c:pt idx="48">
                  <c:v>2.1165389999999999</c:v>
                </c:pt>
                <c:pt idx="49">
                  <c:v>2.1165389999999999</c:v>
                </c:pt>
                <c:pt idx="50">
                  <c:v>1.4700848</c:v>
                </c:pt>
                <c:pt idx="51">
                  <c:v>1.4700848</c:v>
                </c:pt>
                <c:pt idx="52">
                  <c:v>1.4700848</c:v>
                </c:pt>
                <c:pt idx="53">
                  <c:v>1.2857255999999999</c:v>
                </c:pt>
                <c:pt idx="54">
                  <c:v>1.2857255999999999</c:v>
                </c:pt>
                <c:pt idx="55">
                  <c:v>1.2857255999999999</c:v>
                </c:pt>
                <c:pt idx="56">
                  <c:v>1.2857255999999999</c:v>
                </c:pt>
                <c:pt idx="57">
                  <c:v>2.1285102</c:v>
                </c:pt>
                <c:pt idx="58">
                  <c:v>2.1285102</c:v>
                </c:pt>
                <c:pt idx="59">
                  <c:v>2.1285102</c:v>
                </c:pt>
                <c:pt idx="60">
                  <c:v>3.1245286000000001</c:v>
                </c:pt>
                <c:pt idx="61">
                  <c:v>3.1245286000000001</c:v>
                </c:pt>
                <c:pt idx="62">
                  <c:v>3.1245286000000001</c:v>
                </c:pt>
                <c:pt idx="63">
                  <c:v>3.1245286000000001</c:v>
                </c:pt>
                <c:pt idx="64">
                  <c:v>2.8443985000000001</c:v>
                </c:pt>
                <c:pt idx="65">
                  <c:v>2.8443985000000001</c:v>
                </c:pt>
                <c:pt idx="66">
                  <c:v>2.8443985000000001</c:v>
                </c:pt>
                <c:pt idx="67">
                  <c:v>2.0782305999999999</c:v>
                </c:pt>
                <c:pt idx="68">
                  <c:v>2.0782305999999999</c:v>
                </c:pt>
                <c:pt idx="69">
                  <c:v>2.0782305999999999</c:v>
                </c:pt>
                <c:pt idx="70">
                  <c:v>2.0782305999999999</c:v>
                </c:pt>
                <c:pt idx="71">
                  <c:v>-0.25858166999999999</c:v>
                </c:pt>
                <c:pt idx="72">
                  <c:v>-0.25858166999999999</c:v>
                </c:pt>
                <c:pt idx="73">
                  <c:v>-0.25858166999999999</c:v>
                </c:pt>
                <c:pt idx="74">
                  <c:v>-0.60096300000000002</c:v>
                </c:pt>
                <c:pt idx="75">
                  <c:v>-0.60096300000000002</c:v>
                </c:pt>
                <c:pt idx="76">
                  <c:v>-0.60096300000000002</c:v>
                </c:pt>
                <c:pt idx="77">
                  <c:v>-0.60096300000000002</c:v>
                </c:pt>
                <c:pt idx="78">
                  <c:v>0.63208854000000003</c:v>
                </c:pt>
                <c:pt idx="79">
                  <c:v>0.63208854000000003</c:v>
                </c:pt>
                <c:pt idx="80">
                  <c:v>0.63208854000000003</c:v>
                </c:pt>
                <c:pt idx="81">
                  <c:v>0.14126221999999999</c:v>
                </c:pt>
                <c:pt idx="82">
                  <c:v>0.14126221999999999</c:v>
                </c:pt>
                <c:pt idx="83">
                  <c:v>0.14126221999999999</c:v>
                </c:pt>
                <c:pt idx="84">
                  <c:v>0.14126221999999999</c:v>
                </c:pt>
                <c:pt idx="85">
                  <c:v>0.26097596000000001</c:v>
                </c:pt>
                <c:pt idx="86">
                  <c:v>0.26097596000000001</c:v>
                </c:pt>
                <c:pt idx="87">
                  <c:v>0.26097596000000001</c:v>
                </c:pt>
                <c:pt idx="88">
                  <c:v>1.7885233</c:v>
                </c:pt>
                <c:pt idx="89">
                  <c:v>1.7885233</c:v>
                </c:pt>
                <c:pt idx="90">
                  <c:v>1.7885233</c:v>
                </c:pt>
                <c:pt idx="91">
                  <c:v>1.7885233</c:v>
                </c:pt>
                <c:pt idx="92">
                  <c:v>2.7773588</c:v>
                </c:pt>
                <c:pt idx="93">
                  <c:v>2.7773588</c:v>
                </c:pt>
                <c:pt idx="94">
                  <c:v>2.7773588</c:v>
                </c:pt>
                <c:pt idx="95">
                  <c:v>2.7749646000000001</c:v>
                </c:pt>
                <c:pt idx="96">
                  <c:v>2.7749646000000001</c:v>
                </c:pt>
                <c:pt idx="97">
                  <c:v>2.7749646000000001</c:v>
                </c:pt>
                <c:pt idx="98">
                  <c:v>2.7749646000000001</c:v>
                </c:pt>
                <c:pt idx="99">
                  <c:v>2.1261160000000001</c:v>
                </c:pt>
                <c:pt idx="100">
                  <c:v>2.1261160000000001</c:v>
                </c:pt>
                <c:pt idx="101">
                  <c:v>2.1261160000000001</c:v>
                </c:pt>
                <c:pt idx="102">
                  <c:v>1.5754328</c:v>
                </c:pt>
                <c:pt idx="103">
                  <c:v>1.5754328</c:v>
                </c:pt>
                <c:pt idx="104">
                  <c:v>1.5754328</c:v>
                </c:pt>
                <c:pt idx="105">
                  <c:v>1.5754328</c:v>
                </c:pt>
                <c:pt idx="106">
                  <c:v>2.1620301999999998</c:v>
                </c:pt>
                <c:pt idx="107">
                  <c:v>2.1620301999999998</c:v>
                </c:pt>
                <c:pt idx="108">
                  <c:v>2.1620301999999998</c:v>
                </c:pt>
                <c:pt idx="109">
                  <c:v>1.0965779</c:v>
                </c:pt>
                <c:pt idx="110">
                  <c:v>1.0965779</c:v>
                </c:pt>
                <c:pt idx="111">
                  <c:v>1.0965779</c:v>
                </c:pt>
                <c:pt idx="112">
                  <c:v>1.0965779</c:v>
                </c:pt>
                <c:pt idx="113">
                  <c:v>1.2593886000000001</c:v>
                </c:pt>
                <c:pt idx="114">
                  <c:v>1.2593886000000001</c:v>
                </c:pt>
                <c:pt idx="115">
                  <c:v>1.2593886000000001</c:v>
                </c:pt>
                <c:pt idx="116">
                  <c:v>2.3392065</c:v>
                </c:pt>
                <c:pt idx="117">
                  <c:v>2.3392065</c:v>
                </c:pt>
                <c:pt idx="118">
                  <c:v>2.3392065</c:v>
                </c:pt>
                <c:pt idx="119">
                  <c:v>2.3392065</c:v>
                </c:pt>
                <c:pt idx="120">
                  <c:v>3.1221344000000002</c:v>
                </c:pt>
                <c:pt idx="121">
                  <c:v>3.1221344000000002</c:v>
                </c:pt>
                <c:pt idx="122">
                  <c:v>3.1221344000000002</c:v>
                </c:pt>
                <c:pt idx="123">
                  <c:v>2.8970726</c:v>
                </c:pt>
                <c:pt idx="124">
                  <c:v>2.8970726</c:v>
                </c:pt>
                <c:pt idx="125">
                  <c:v>2.8970726</c:v>
                </c:pt>
                <c:pt idx="126">
                  <c:v>2.8970726</c:v>
                </c:pt>
                <c:pt idx="127">
                  <c:v>1.1444633</c:v>
                </c:pt>
                <c:pt idx="128">
                  <c:v>1.1444633</c:v>
                </c:pt>
                <c:pt idx="129">
                  <c:v>1.1444633</c:v>
                </c:pt>
                <c:pt idx="130">
                  <c:v>1.3623424</c:v>
                </c:pt>
                <c:pt idx="131">
                  <c:v>1.3623424</c:v>
                </c:pt>
                <c:pt idx="132">
                  <c:v>1.3623424</c:v>
                </c:pt>
                <c:pt idx="133">
                  <c:v>1.3623424</c:v>
                </c:pt>
                <c:pt idx="134">
                  <c:v>0.44533511999999997</c:v>
                </c:pt>
                <c:pt idx="135">
                  <c:v>0.44533511999999997</c:v>
                </c:pt>
                <c:pt idx="136">
                  <c:v>0.44533511999999997</c:v>
                </c:pt>
                <c:pt idx="137">
                  <c:v>0.44533511999999997</c:v>
                </c:pt>
                <c:pt idx="138">
                  <c:v>1.0893949999999999</c:v>
                </c:pt>
                <c:pt idx="139">
                  <c:v>1.0893949999999999</c:v>
                </c:pt>
                <c:pt idx="140">
                  <c:v>1.0893949999999999</c:v>
                </c:pt>
                <c:pt idx="141">
                  <c:v>0.94094999999999995</c:v>
                </c:pt>
                <c:pt idx="142">
                  <c:v>0.94094999999999995</c:v>
                </c:pt>
                <c:pt idx="143">
                  <c:v>0.94094999999999995</c:v>
                </c:pt>
                <c:pt idx="144">
                  <c:v>0.94094999999999995</c:v>
                </c:pt>
                <c:pt idx="145">
                  <c:v>4.7885495999999998E-3</c:v>
                </c:pt>
                <c:pt idx="146">
                  <c:v>4.7885495999999998E-3</c:v>
                </c:pt>
                <c:pt idx="147">
                  <c:v>4.7885495999999998E-3</c:v>
                </c:pt>
                <c:pt idx="148">
                  <c:v>2.3823034999999999</c:v>
                </c:pt>
                <c:pt idx="149">
                  <c:v>2.3823034999999999</c:v>
                </c:pt>
                <c:pt idx="150">
                  <c:v>2.3823034999999999</c:v>
                </c:pt>
                <c:pt idx="151">
                  <c:v>2.3823034999999999</c:v>
                </c:pt>
                <c:pt idx="152">
                  <c:v>1.5538844000000001</c:v>
                </c:pt>
                <c:pt idx="153">
                  <c:v>1.5538844000000001</c:v>
                </c:pt>
                <c:pt idx="154">
                  <c:v>1.5538844000000001</c:v>
                </c:pt>
                <c:pt idx="155">
                  <c:v>2.2218870000000002</c:v>
                </c:pt>
                <c:pt idx="156">
                  <c:v>2.2218870000000002</c:v>
                </c:pt>
                <c:pt idx="157">
                  <c:v>2.2218870000000002</c:v>
                </c:pt>
                <c:pt idx="158">
                  <c:v>2.2218870000000002</c:v>
                </c:pt>
                <c:pt idx="159">
                  <c:v>2.5858169000000002</c:v>
                </c:pt>
                <c:pt idx="160">
                  <c:v>2.5858169000000002</c:v>
                </c:pt>
                <c:pt idx="161">
                  <c:v>2.3056866999999999</c:v>
                </c:pt>
                <c:pt idx="162">
                  <c:v>2.3056866999999999</c:v>
                </c:pt>
                <c:pt idx="163">
                  <c:v>2.3056866999999999</c:v>
                </c:pt>
                <c:pt idx="164">
                  <c:v>2.4708917000000001</c:v>
                </c:pt>
                <c:pt idx="165">
                  <c:v>2.4708917000000001</c:v>
                </c:pt>
                <c:pt idx="166">
                  <c:v>2.4708917000000001</c:v>
                </c:pt>
                <c:pt idx="167">
                  <c:v>1.620924</c:v>
                </c:pt>
                <c:pt idx="168">
                  <c:v>1.620924</c:v>
                </c:pt>
                <c:pt idx="169">
                  <c:v>1.620924</c:v>
                </c:pt>
                <c:pt idx="170">
                  <c:v>1.1803775000000001</c:v>
                </c:pt>
                <c:pt idx="171">
                  <c:v>1.1803775000000001</c:v>
                </c:pt>
                <c:pt idx="172">
                  <c:v>1.1803775000000001</c:v>
                </c:pt>
                <c:pt idx="173">
                  <c:v>3.0527003000000001</c:v>
                </c:pt>
                <c:pt idx="174">
                  <c:v>3.0527003000000001</c:v>
                </c:pt>
                <c:pt idx="175">
                  <c:v>3.7590115000000002</c:v>
                </c:pt>
                <c:pt idx="176">
                  <c:v>3.7590115000000002</c:v>
                </c:pt>
                <c:pt idx="177">
                  <c:v>3.7590115000000002</c:v>
                </c:pt>
                <c:pt idx="178">
                  <c:v>2.5451139999999999</c:v>
                </c:pt>
                <c:pt idx="179">
                  <c:v>2.5451139999999999</c:v>
                </c:pt>
                <c:pt idx="180">
                  <c:v>2.5451139999999999</c:v>
                </c:pt>
                <c:pt idx="181">
                  <c:v>1.0319324999999999</c:v>
                </c:pt>
                <c:pt idx="182">
                  <c:v>1.0319324999999999</c:v>
                </c:pt>
                <c:pt idx="183">
                  <c:v>1.0319324999999999</c:v>
                </c:pt>
                <c:pt idx="184">
                  <c:v>1.4221992000000001</c:v>
                </c:pt>
                <c:pt idx="185">
                  <c:v>1.4221992000000001</c:v>
                </c:pt>
                <c:pt idx="186">
                  <c:v>1.4221992000000001</c:v>
                </c:pt>
                <c:pt idx="187">
                  <c:v>0.39505535000000003</c:v>
                </c:pt>
                <c:pt idx="188">
                  <c:v>0.39505535000000003</c:v>
                </c:pt>
                <c:pt idx="189">
                  <c:v>0.39505535000000003</c:v>
                </c:pt>
                <c:pt idx="190">
                  <c:v>0.73743665000000003</c:v>
                </c:pt>
                <c:pt idx="191">
                  <c:v>0.73743665000000003</c:v>
                </c:pt>
                <c:pt idx="192">
                  <c:v>0.73743665000000003</c:v>
                </c:pt>
                <c:pt idx="193">
                  <c:v>0.46209505000000001</c:v>
                </c:pt>
                <c:pt idx="194">
                  <c:v>0.46209505000000001</c:v>
                </c:pt>
                <c:pt idx="195">
                  <c:v>0.46209505000000001</c:v>
                </c:pt>
                <c:pt idx="196">
                  <c:v>0.34477555999999998</c:v>
                </c:pt>
                <c:pt idx="197">
                  <c:v>0.34477555999999998</c:v>
                </c:pt>
                <c:pt idx="198">
                  <c:v>0.34477555999999998</c:v>
                </c:pt>
                <c:pt idx="199">
                  <c:v>1.0917893999999999</c:v>
                </c:pt>
                <c:pt idx="200">
                  <c:v>1.0917893999999999</c:v>
                </c:pt>
                <c:pt idx="201">
                  <c:v>1.0917893999999999</c:v>
                </c:pt>
                <c:pt idx="202">
                  <c:v>1.8435916000000001</c:v>
                </c:pt>
                <c:pt idx="203">
                  <c:v>1.8435916000000001</c:v>
                </c:pt>
                <c:pt idx="204">
                  <c:v>1.8435916000000001</c:v>
                </c:pt>
                <c:pt idx="205">
                  <c:v>1.9130256000000001</c:v>
                </c:pt>
                <c:pt idx="206">
                  <c:v>1.9130256000000001</c:v>
                </c:pt>
                <c:pt idx="207">
                  <c:v>1.4150164000000001</c:v>
                </c:pt>
                <c:pt idx="208">
                  <c:v>1.4150164000000001</c:v>
                </c:pt>
                <c:pt idx="209">
                  <c:v>1.4150164000000001</c:v>
                </c:pt>
                <c:pt idx="210">
                  <c:v>1.2953026000000001</c:v>
                </c:pt>
                <c:pt idx="211">
                  <c:v>1.2953026000000001</c:v>
                </c:pt>
                <c:pt idx="212">
                  <c:v>1.2953026000000001</c:v>
                </c:pt>
                <c:pt idx="213">
                  <c:v>1.5921928000000001</c:v>
                </c:pt>
                <c:pt idx="214">
                  <c:v>1.5921928000000001</c:v>
                </c:pt>
                <c:pt idx="215">
                  <c:v>1.5921928000000001</c:v>
                </c:pt>
                <c:pt idx="216">
                  <c:v>1.2881198</c:v>
                </c:pt>
                <c:pt idx="217">
                  <c:v>1.2881198</c:v>
                </c:pt>
                <c:pt idx="218">
                  <c:v>1.2881198</c:v>
                </c:pt>
                <c:pt idx="219">
                  <c:v>1.0439038</c:v>
                </c:pt>
                <c:pt idx="220">
                  <c:v>1.0439038</c:v>
                </c:pt>
                <c:pt idx="221">
                  <c:v>1.0439038</c:v>
                </c:pt>
                <c:pt idx="222">
                  <c:v>2.8372156999999998</c:v>
                </c:pt>
                <c:pt idx="223">
                  <c:v>2.8372156999999998</c:v>
                </c:pt>
                <c:pt idx="224">
                  <c:v>2.8372156999999998</c:v>
                </c:pt>
                <c:pt idx="225">
                  <c:v>3.1245286000000001</c:v>
                </c:pt>
                <c:pt idx="226">
                  <c:v>3.1245286000000001</c:v>
                </c:pt>
                <c:pt idx="227">
                  <c:v>3.1245286000000001</c:v>
                </c:pt>
                <c:pt idx="228">
                  <c:v>3.4812756</c:v>
                </c:pt>
                <c:pt idx="229">
                  <c:v>3.4812756</c:v>
                </c:pt>
                <c:pt idx="230">
                  <c:v>2.6193366</c:v>
                </c:pt>
                <c:pt idx="231">
                  <c:v>1.4269878</c:v>
                </c:pt>
                <c:pt idx="232">
                  <c:v>1.4269878</c:v>
                </c:pt>
                <c:pt idx="233">
                  <c:v>0.52434619999999998</c:v>
                </c:pt>
                <c:pt idx="234">
                  <c:v>0.52434619999999998</c:v>
                </c:pt>
                <c:pt idx="235">
                  <c:v>0.52434619999999998</c:v>
                </c:pt>
                <c:pt idx="236">
                  <c:v>0.2370332</c:v>
                </c:pt>
                <c:pt idx="237">
                  <c:v>0.2370332</c:v>
                </c:pt>
                <c:pt idx="238">
                  <c:v>0.2370332</c:v>
                </c:pt>
                <c:pt idx="239">
                  <c:v>1.4700848</c:v>
                </c:pt>
                <c:pt idx="240">
                  <c:v>1.4700848</c:v>
                </c:pt>
                <c:pt idx="241">
                  <c:v>1.4700848</c:v>
                </c:pt>
                <c:pt idx="242">
                  <c:v>2.0111910000000002</c:v>
                </c:pt>
                <c:pt idx="243">
                  <c:v>2.0111910000000002</c:v>
                </c:pt>
                <c:pt idx="244">
                  <c:v>2.0111910000000002</c:v>
                </c:pt>
                <c:pt idx="245">
                  <c:v>1.0582695</c:v>
                </c:pt>
                <c:pt idx="246">
                  <c:v>1.0582695</c:v>
                </c:pt>
                <c:pt idx="247">
                  <c:v>1.0582695</c:v>
                </c:pt>
                <c:pt idx="248">
                  <c:v>2.8180613999999999</c:v>
                </c:pt>
                <c:pt idx="249">
                  <c:v>2.8180613999999999</c:v>
                </c:pt>
                <c:pt idx="250">
                  <c:v>2.8180613999999999</c:v>
                </c:pt>
                <c:pt idx="251">
                  <c:v>2.7127132</c:v>
                </c:pt>
                <c:pt idx="252">
                  <c:v>2.7127132</c:v>
                </c:pt>
                <c:pt idx="253">
                  <c:v>2.7127132</c:v>
                </c:pt>
                <c:pt idx="254">
                  <c:v>3.5459209999999999</c:v>
                </c:pt>
                <c:pt idx="255">
                  <c:v>3.5459209999999999</c:v>
                </c:pt>
                <c:pt idx="256">
                  <c:v>3.7518286999999999</c:v>
                </c:pt>
                <c:pt idx="257">
                  <c:v>2.8467927</c:v>
                </c:pt>
                <c:pt idx="258">
                  <c:v>2.8467927</c:v>
                </c:pt>
                <c:pt idx="259">
                  <c:v>2.0997789999999998</c:v>
                </c:pt>
                <c:pt idx="260">
                  <c:v>2.0997789999999998</c:v>
                </c:pt>
                <c:pt idx="261">
                  <c:v>2.0997789999999998</c:v>
                </c:pt>
                <c:pt idx="262">
                  <c:v>1.733455</c:v>
                </c:pt>
                <c:pt idx="263">
                  <c:v>1.733455</c:v>
                </c:pt>
                <c:pt idx="264">
                  <c:v>1.733455</c:v>
                </c:pt>
                <c:pt idx="265">
                  <c:v>2.4182177</c:v>
                </c:pt>
                <c:pt idx="266">
                  <c:v>2.4182177</c:v>
                </c:pt>
                <c:pt idx="267">
                  <c:v>2.4182177</c:v>
                </c:pt>
                <c:pt idx="268">
                  <c:v>1.4341706000000001</c:v>
                </c:pt>
                <c:pt idx="269">
                  <c:v>1.4341706000000001</c:v>
                </c:pt>
                <c:pt idx="270">
                  <c:v>1.4341706000000001</c:v>
                </c:pt>
                <c:pt idx="271">
                  <c:v>2.5882109999999998</c:v>
                </c:pt>
                <c:pt idx="272">
                  <c:v>2.5882109999999998</c:v>
                </c:pt>
                <c:pt idx="273">
                  <c:v>2.5882109999999998</c:v>
                </c:pt>
                <c:pt idx="274">
                  <c:v>2.8060900000000002</c:v>
                </c:pt>
                <c:pt idx="275">
                  <c:v>2.8060900000000002</c:v>
                </c:pt>
                <c:pt idx="276">
                  <c:v>2.8060900000000002</c:v>
                </c:pt>
                <c:pt idx="277">
                  <c:v>2.7103190000000001</c:v>
                </c:pt>
                <c:pt idx="278">
                  <c:v>2.7103190000000001</c:v>
                </c:pt>
                <c:pt idx="279">
                  <c:v>2.7103190000000001</c:v>
                </c:pt>
                <c:pt idx="280">
                  <c:v>1.6927521999999999</c:v>
                </c:pt>
                <c:pt idx="281">
                  <c:v>1.6927521999999999</c:v>
                </c:pt>
                <c:pt idx="282">
                  <c:v>0.84278476000000002</c:v>
                </c:pt>
                <c:pt idx="283">
                  <c:v>0.84278476000000002</c:v>
                </c:pt>
                <c:pt idx="284">
                  <c:v>0.84278476000000002</c:v>
                </c:pt>
                <c:pt idx="285">
                  <c:v>0.93376720000000002</c:v>
                </c:pt>
                <c:pt idx="286">
                  <c:v>0.93376720000000002</c:v>
                </c:pt>
                <c:pt idx="287">
                  <c:v>0.93376720000000002</c:v>
                </c:pt>
                <c:pt idx="288">
                  <c:v>5.0279770000000001E-2</c:v>
                </c:pt>
                <c:pt idx="289">
                  <c:v>5.0279770000000001E-2</c:v>
                </c:pt>
                <c:pt idx="290">
                  <c:v>5.0279770000000001E-2</c:v>
                </c:pt>
                <c:pt idx="291">
                  <c:v>1.8100717</c:v>
                </c:pt>
                <c:pt idx="292">
                  <c:v>1.8100717</c:v>
                </c:pt>
                <c:pt idx="293">
                  <c:v>1.8100717</c:v>
                </c:pt>
                <c:pt idx="294">
                  <c:v>1.0151725</c:v>
                </c:pt>
                <c:pt idx="295">
                  <c:v>1.0151725</c:v>
                </c:pt>
                <c:pt idx="296">
                  <c:v>1.0151725</c:v>
                </c:pt>
                <c:pt idx="297">
                  <c:v>1.8196489</c:v>
                </c:pt>
                <c:pt idx="298">
                  <c:v>1.8196489</c:v>
                </c:pt>
                <c:pt idx="299">
                  <c:v>1.8196489</c:v>
                </c:pt>
                <c:pt idx="300">
                  <c:v>1.9417568000000001</c:v>
                </c:pt>
                <c:pt idx="301">
                  <c:v>1.9417568000000001</c:v>
                </c:pt>
                <c:pt idx="302">
                  <c:v>3.1772027</c:v>
                </c:pt>
                <c:pt idx="303">
                  <c:v>3.1772027</c:v>
                </c:pt>
                <c:pt idx="304">
                  <c:v>3.1772027</c:v>
                </c:pt>
                <c:pt idx="305">
                  <c:v>2.1716072999999998</c:v>
                </c:pt>
                <c:pt idx="306">
                  <c:v>2.1716072999999998</c:v>
                </c:pt>
                <c:pt idx="307">
                  <c:v>2.1716072999999998</c:v>
                </c:pt>
                <c:pt idx="308">
                  <c:v>2.1261160000000001</c:v>
                </c:pt>
                <c:pt idx="309">
                  <c:v>2.1261160000000001</c:v>
                </c:pt>
                <c:pt idx="310">
                  <c:v>2.1261160000000001</c:v>
                </c:pt>
                <c:pt idx="311">
                  <c:v>2.4445546</c:v>
                </c:pt>
                <c:pt idx="312">
                  <c:v>2.4445546</c:v>
                </c:pt>
                <c:pt idx="313">
                  <c:v>2.4445546</c:v>
                </c:pt>
                <c:pt idx="314">
                  <c:v>2.8228499999999999</c:v>
                </c:pt>
                <c:pt idx="315">
                  <c:v>2.8228499999999999</c:v>
                </c:pt>
                <c:pt idx="316">
                  <c:v>1.6376839999999999</c:v>
                </c:pt>
                <c:pt idx="317">
                  <c:v>1.6376839999999999</c:v>
                </c:pt>
                <c:pt idx="318">
                  <c:v>1.6376839999999999</c:v>
                </c:pt>
                <c:pt idx="319">
                  <c:v>1.733455</c:v>
                </c:pt>
                <c:pt idx="320">
                  <c:v>1.733455</c:v>
                </c:pt>
                <c:pt idx="321">
                  <c:v>1.733455</c:v>
                </c:pt>
                <c:pt idx="322">
                  <c:v>2.1955499999999999</c:v>
                </c:pt>
                <c:pt idx="323">
                  <c:v>2.1955499999999999</c:v>
                </c:pt>
                <c:pt idx="324">
                  <c:v>2.1955499999999999</c:v>
                </c:pt>
                <c:pt idx="325">
                  <c:v>3.6297207</c:v>
                </c:pt>
                <c:pt idx="326">
                  <c:v>3.6297207</c:v>
                </c:pt>
                <c:pt idx="327">
                  <c:v>3.6297207</c:v>
                </c:pt>
                <c:pt idx="328">
                  <c:v>3.5459209999999999</c:v>
                </c:pt>
                <c:pt idx="329">
                  <c:v>3.5459209999999999</c:v>
                </c:pt>
                <c:pt idx="330">
                  <c:v>3.5459209999999999</c:v>
                </c:pt>
                <c:pt idx="331">
                  <c:v>2.6289136000000002</c:v>
                </c:pt>
                <c:pt idx="332">
                  <c:v>2.6289136000000002</c:v>
                </c:pt>
                <c:pt idx="333">
                  <c:v>2.6289136000000002</c:v>
                </c:pt>
                <c:pt idx="334">
                  <c:v>2.1668186</c:v>
                </c:pt>
                <c:pt idx="335">
                  <c:v>2.1668186</c:v>
                </c:pt>
                <c:pt idx="336">
                  <c:v>2.1668186</c:v>
                </c:pt>
                <c:pt idx="337">
                  <c:v>0.86912173000000004</c:v>
                </c:pt>
                <c:pt idx="338">
                  <c:v>0.86912173000000004</c:v>
                </c:pt>
                <c:pt idx="339">
                  <c:v>0.86912173000000004</c:v>
                </c:pt>
                <c:pt idx="340">
                  <c:v>-7.1828245999999998E-2</c:v>
                </c:pt>
                <c:pt idx="341">
                  <c:v>-7.1828245999999998E-2</c:v>
                </c:pt>
                <c:pt idx="342">
                  <c:v>0.24900457000000001</c:v>
                </c:pt>
                <c:pt idx="343">
                  <c:v>0.24900457000000001</c:v>
                </c:pt>
                <c:pt idx="344">
                  <c:v>0.24900457000000001</c:v>
                </c:pt>
                <c:pt idx="345">
                  <c:v>7.1828245999999998E-2</c:v>
                </c:pt>
                <c:pt idx="346">
                  <c:v>7.1828245999999998E-2</c:v>
                </c:pt>
                <c:pt idx="347">
                  <c:v>7.1828245999999998E-2</c:v>
                </c:pt>
                <c:pt idx="348">
                  <c:v>0.57462597000000004</c:v>
                </c:pt>
                <c:pt idx="349">
                  <c:v>0.57462597000000004</c:v>
                </c:pt>
                <c:pt idx="350">
                  <c:v>0.57462597000000004</c:v>
                </c:pt>
                <c:pt idx="351">
                  <c:v>0.74222516999999999</c:v>
                </c:pt>
                <c:pt idx="352">
                  <c:v>0.74222516999999999</c:v>
                </c:pt>
                <c:pt idx="353">
                  <c:v>0.74222516999999999</c:v>
                </c:pt>
                <c:pt idx="354">
                  <c:v>4.9154463000000002</c:v>
                </c:pt>
                <c:pt idx="355">
                  <c:v>4.9154463000000002</c:v>
                </c:pt>
                <c:pt idx="356">
                  <c:v>4.9154463000000002</c:v>
                </c:pt>
                <c:pt idx="357">
                  <c:v>1.9609110000000001</c:v>
                </c:pt>
                <c:pt idx="358">
                  <c:v>1.9609110000000001</c:v>
                </c:pt>
                <c:pt idx="359">
                  <c:v>1.9609110000000001</c:v>
                </c:pt>
                <c:pt idx="360">
                  <c:v>2.1213274000000002</c:v>
                </c:pt>
                <c:pt idx="361">
                  <c:v>2.1213274000000002</c:v>
                </c:pt>
                <c:pt idx="362">
                  <c:v>1.7717632999999999</c:v>
                </c:pt>
                <c:pt idx="363">
                  <c:v>1.7717632999999999</c:v>
                </c:pt>
                <c:pt idx="364">
                  <c:v>1.7717632999999999</c:v>
                </c:pt>
                <c:pt idx="365">
                  <c:v>1.5036045</c:v>
                </c:pt>
                <c:pt idx="366">
                  <c:v>1.5036045</c:v>
                </c:pt>
                <c:pt idx="367">
                  <c:v>1.5036045</c:v>
                </c:pt>
                <c:pt idx="368">
                  <c:v>1.1899546000000001</c:v>
                </c:pt>
                <c:pt idx="369">
                  <c:v>1.1899546000000001</c:v>
                </c:pt>
                <c:pt idx="370">
                  <c:v>1.1899546000000001</c:v>
                </c:pt>
                <c:pt idx="371">
                  <c:v>0.94573854999999996</c:v>
                </c:pt>
                <c:pt idx="372">
                  <c:v>0.94573854999999996</c:v>
                </c:pt>
                <c:pt idx="373">
                  <c:v>0.94573854999999996</c:v>
                </c:pt>
                <c:pt idx="374">
                  <c:v>1.9752767</c:v>
                </c:pt>
                <c:pt idx="375">
                  <c:v>1.9752767</c:v>
                </c:pt>
                <c:pt idx="376">
                  <c:v>1.9752767</c:v>
                </c:pt>
                <c:pt idx="377">
                  <c:v>1.9752767</c:v>
                </c:pt>
                <c:pt idx="378">
                  <c:v>3.2107223999999999</c:v>
                </c:pt>
                <c:pt idx="379">
                  <c:v>3.2107223999999999</c:v>
                </c:pt>
                <c:pt idx="380">
                  <c:v>3.2107223999999999</c:v>
                </c:pt>
                <c:pt idx="381">
                  <c:v>1.5730386000000001</c:v>
                </c:pt>
                <c:pt idx="382">
                  <c:v>1.5730386000000001</c:v>
                </c:pt>
                <c:pt idx="383">
                  <c:v>1.5730386000000001</c:v>
                </c:pt>
                <c:pt idx="384">
                  <c:v>0.95052709999999996</c:v>
                </c:pt>
                <c:pt idx="385">
                  <c:v>0.95052709999999996</c:v>
                </c:pt>
                <c:pt idx="386">
                  <c:v>0.95052709999999996</c:v>
                </c:pt>
                <c:pt idx="387">
                  <c:v>1.4341706000000001</c:v>
                </c:pt>
                <c:pt idx="388">
                  <c:v>1.4341706000000001</c:v>
                </c:pt>
                <c:pt idx="389">
                  <c:v>0.28252443999999999</c:v>
                </c:pt>
                <c:pt idx="390">
                  <c:v>0.28252443999999999</c:v>
                </c:pt>
                <c:pt idx="391">
                  <c:v>0.28252443999999999</c:v>
                </c:pt>
                <c:pt idx="392">
                  <c:v>-0.45012366999999998</c:v>
                </c:pt>
                <c:pt idx="393">
                  <c:v>-0.45012366999999998</c:v>
                </c:pt>
                <c:pt idx="394">
                  <c:v>-0.45012366999999998</c:v>
                </c:pt>
                <c:pt idx="395">
                  <c:v>0.17957061999999999</c:v>
                </c:pt>
                <c:pt idx="396">
                  <c:v>0.17957061999999999</c:v>
                </c:pt>
                <c:pt idx="397">
                  <c:v>0.17957061999999999</c:v>
                </c:pt>
                <c:pt idx="398">
                  <c:v>0.38068967999999997</c:v>
                </c:pt>
                <c:pt idx="399">
                  <c:v>0.38068967999999997</c:v>
                </c:pt>
                <c:pt idx="400">
                  <c:v>0.38068967999999997</c:v>
                </c:pt>
                <c:pt idx="401">
                  <c:v>1.6712039000000001</c:v>
                </c:pt>
                <c:pt idx="402">
                  <c:v>1.6712039000000001</c:v>
                </c:pt>
                <c:pt idx="403">
                  <c:v>1.6712039000000001</c:v>
                </c:pt>
                <c:pt idx="404">
                  <c:v>4.6544704000000001</c:v>
                </c:pt>
                <c:pt idx="405">
                  <c:v>4.6544704000000001</c:v>
                </c:pt>
                <c:pt idx="406">
                  <c:v>4.4102540000000001</c:v>
                </c:pt>
                <c:pt idx="407">
                  <c:v>2.4206118999999999</c:v>
                </c:pt>
                <c:pt idx="408">
                  <c:v>2.4206118999999999</c:v>
                </c:pt>
                <c:pt idx="409">
                  <c:v>1.7143008</c:v>
                </c:pt>
                <c:pt idx="410">
                  <c:v>1.7143008</c:v>
                </c:pt>
                <c:pt idx="411">
                  <c:v>1.7143008</c:v>
                </c:pt>
                <c:pt idx="412">
                  <c:v>1.1037607</c:v>
                </c:pt>
                <c:pt idx="413">
                  <c:v>1.1037607</c:v>
                </c:pt>
                <c:pt idx="414">
                  <c:v>1.1037607</c:v>
                </c:pt>
                <c:pt idx="415">
                  <c:v>1.2474171999999999</c:v>
                </c:pt>
                <c:pt idx="416">
                  <c:v>1.2474171999999999</c:v>
                </c:pt>
                <c:pt idx="417">
                  <c:v>1.2474171999999999</c:v>
                </c:pt>
                <c:pt idx="418">
                  <c:v>0.85475610000000002</c:v>
                </c:pt>
                <c:pt idx="419">
                  <c:v>0.85475610000000002</c:v>
                </c:pt>
                <c:pt idx="420">
                  <c:v>0.85475610000000002</c:v>
                </c:pt>
                <c:pt idx="421">
                  <c:v>1.7550034999999999</c:v>
                </c:pt>
                <c:pt idx="422">
                  <c:v>1.7550034999999999</c:v>
                </c:pt>
                <c:pt idx="423">
                  <c:v>1.7550034999999999</c:v>
                </c:pt>
                <c:pt idx="424">
                  <c:v>2.4732859999999999</c:v>
                </c:pt>
                <c:pt idx="425">
                  <c:v>2.4732859999999999</c:v>
                </c:pt>
                <c:pt idx="426">
                  <c:v>2.4732859999999999</c:v>
                </c:pt>
                <c:pt idx="427">
                  <c:v>2.7270789999999998</c:v>
                </c:pt>
                <c:pt idx="428">
                  <c:v>2.7270789999999998</c:v>
                </c:pt>
                <c:pt idx="429">
                  <c:v>2.7270789999999998</c:v>
                </c:pt>
                <c:pt idx="430">
                  <c:v>3.4238129000000002</c:v>
                </c:pt>
                <c:pt idx="431">
                  <c:v>3.4238129000000002</c:v>
                </c:pt>
                <c:pt idx="432">
                  <c:v>1.6185297999999999</c:v>
                </c:pt>
                <c:pt idx="433">
                  <c:v>1.6185297999999999</c:v>
                </c:pt>
                <c:pt idx="434">
                  <c:v>1.6185297999999999</c:v>
                </c:pt>
                <c:pt idx="435">
                  <c:v>-0.56026030000000004</c:v>
                </c:pt>
                <c:pt idx="436">
                  <c:v>-0.56026030000000004</c:v>
                </c:pt>
                <c:pt idx="437">
                  <c:v>-0.56026030000000004</c:v>
                </c:pt>
                <c:pt idx="438">
                  <c:v>0.72307100000000002</c:v>
                </c:pt>
                <c:pt idx="439">
                  <c:v>0.72307100000000002</c:v>
                </c:pt>
                <c:pt idx="440">
                  <c:v>0.72307100000000002</c:v>
                </c:pt>
                <c:pt idx="441">
                  <c:v>1.8962656</c:v>
                </c:pt>
                <c:pt idx="442">
                  <c:v>1.8962656</c:v>
                </c:pt>
                <c:pt idx="443">
                  <c:v>1.8962656</c:v>
                </c:pt>
                <c:pt idx="444">
                  <c:v>0.63927140000000005</c:v>
                </c:pt>
                <c:pt idx="445">
                  <c:v>0.63927140000000005</c:v>
                </c:pt>
                <c:pt idx="446">
                  <c:v>0.60096300000000002</c:v>
                </c:pt>
                <c:pt idx="447">
                  <c:v>0.60096300000000002</c:v>
                </c:pt>
                <c:pt idx="448">
                  <c:v>0.60096300000000002</c:v>
                </c:pt>
                <c:pt idx="449">
                  <c:v>1.3743137000000001</c:v>
                </c:pt>
                <c:pt idx="450">
                  <c:v>1.3743137000000001</c:v>
                </c:pt>
                <c:pt idx="451">
                  <c:v>1.3743137000000001</c:v>
                </c:pt>
                <c:pt idx="452">
                  <c:v>1.8579572</c:v>
                </c:pt>
                <c:pt idx="453">
                  <c:v>1.8579572</c:v>
                </c:pt>
                <c:pt idx="454">
                  <c:v>1.8579572</c:v>
                </c:pt>
                <c:pt idx="455">
                  <c:v>1.6592325000000001</c:v>
                </c:pt>
                <c:pt idx="456">
                  <c:v>1.6592325000000001</c:v>
                </c:pt>
                <c:pt idx="457">
                  <c:v>1.6592325000000001</c:v>
                </c:pt>
                <c:pt idx="458">
                  <c:v>1.4030450000000001</c:v>
                </c:pt>
                <c:pt idx="459">
                  <c:v>1.4030450000000001</c:v>
                </c:pt>
                <c:pt idx="460">
                  <c:v>1.4030450000000001</c:v>
                </c:pt>
                <c:pt idx="461">
                  <c:v>1.4030450000000001</c:v>
                </c:pt>
                <c:pt idx="462">
                  <c:v>2.2434354000000001</c:v>
                </c:pt>
                <c:pt idx="463">
                  <c:v>2.2434354000000001</c:v>
                </c:pt>
                <c:pt idx="464">
                  <c:v>2.2434354000000001</c:v>
                </c:pt>
                <c:pt idx="465">
                  <c:v>2.52596</c:v>
                </c:pt>
                <c:pt idx="466">
                  <c:v>2.52596</c:v>
                </c:pt>
                <c:pt idx="467">
                  <c:v>2.52596</c:v>
                </c:pt>
                <c:pt idx="468">
                  <c:v>1.3144568000000001</c:v>
                </c:pt>
                <c:pt idx="469">
                  <c:v>1.3144568000000001</c:v>
                </c:pt>
                <c:pt idx="470">
                  <c:v>1.3144568000000001</c:v>
                </c:pt>
                <c:pt idx="471">
                  <c:v>1.3144568000000001</c:v>
                </c:pt>
                <c:pt idx="472">
                  <c:v>2.3176580000000002</c:v>
                </c:pt>
                <c:pt idx="473">
                  <c:v>2.3176580000000002</c:v>
                </c:pt>
                <c:pt idx="474">
                  <c:v>2.3176580000000002</c:v>
                </c:pt>
                <c:pt idx="475">
                  <c:v>4.2737803000000003</c:v>
                </c:pt>
                <c:pt idx="476">
                  <c:v>4.2737803000000003</c:v>
                </c:pt>
                <c:pt idx="477">
                  <c:v>4.2737803000000003</c:v>
                </c:pt>
                <c:pt idx="478">
                  <c:v>4.2737803000000003</c:v>
                </c:pt>
                <c:pt idx="479">
                  <c:v>3.0000262000000002</c:v>
                </c:pt>
                <c:pt idx="480">
                  <c:v>3.0000262000000002</c:v>
                </c:pt>
                <c:pt idx="481">
                  <c:v>3.0000262000000002</c:v>
                </c:pt>
                <c:pt idx="482">
                  <c:v>1.3862851</c:v>
                </c:pt>
                <c:pt idx="483">
                  <c:v>1.3862851</c:v>
                </c:pt>
                <c:pt idx="484">
                  <c:v>1.3862851</c:v>
                </c:pt>
                <c:pt idx="485">
                  <c:v>1.5874043</c:v>
                </c:pt>
                <c:pt idx="486">
                  <c:v>1.5874043</c:v>
                </c:pt>
                <c:pt idx="487">
                  <c:v>1.5874043</c:v>
                </c:pt>
                <c:pt idx="488">
                  <c:v>0.62490570000000001</c:v>
                </c:pt>
                <c:pt idx="489">
                  <c:v>0.62490570000000001</c:v>
                </c:pt>
                <c:pt idx="490">
                  <c:v>0.62490570000000001</c:v>
                </c:pt>
                <c:pt idx="491">
                  <c:v>0.62490570000000001</c:v>
                </c:pt>
                <c:pt idx="492">
                  <c:v>0.70631105000000005</c:v>
                </c:pt>
                <c:pt idx="493">
                  <c:v>0.70631105000000005</c:v>
                </c:pt>
                <c:pt idx="494">
                  <c:v>0.70631105000000005</c:v>
                </c:pt>
                <c:pt idx="495">
                  <c:v>-0.33040989999999998</c:v>
                </c:pt>
                <c:pt idx="496">
                  <c:v>-0.33040989999999998</c:v>
                </c:pt>
                <c:pt idx="497">
                  <c:v>-0.33040989999999998</c:v>
                </c:pt>
                <c:pt idx="498">
                  <c:v>1.8100717</c:v>
                </c:pt>
                <c:pt idx="499">
                  <c:v>1.8100717</c:v>
                </c:pt>
                <c:pt idx="500">
                  <c:v>1.8100717</c:v>
                </c:pt>
                <c:pt idx="501">
                  <c:v>2.0902018999999998</c:v>
                </c:pt>
                <c:pt idx="502">
                  <c:v>2.0902018999999998</c:v>
                </c:pt>
                <c:pt idx="503">
                  <c:v>2.0902018999999998</c:v>
                </c:pt>
                <c:pt idx="504">
                  <c:v>2.7342618000000001</c:v>
                </c:pt>
                <c:pt idx="505">
                  <c:v>2.7342618000000001</c:v>
                </c:pt>
                <c:pt idx="506">
                  <c:v>2.7342618000000001</c:v>
                </c:pt>
                <c:pt idx="507">
                  <c:v>3.0048149</c:v>
                </c:pt>
                <c:pt idx="508">
                  <c:v>3.0048149</c:v>
                </c:pt>
                <c:pt idx="509">
                  <c:v>3.0048149</c:v>
                </c:pt>
                <c:pt idx="510">
                  <c:v>3.0048149</c:v>
                </c:pt>
                <c:pt idx="511">
                  <c:v>1.7119063999999999</c:v>
                </c:pt>
                <c:pt idx="512">
                  <c:v>1.7119063999999999</c:v>
                </c:pt>
                <c:pt idx="513">
                  <c:v>1.7119063999999999</c:v>
                </c:pt>
                <c:pt idx="514">
                  <c:v>1.3264282999999999</c:v>
                </c:pt>
                <c:pt idx="515">
                  <c:v>1.3264282999999999</c:v>
                </c:pt>
                <c:pt idx="516">
                  <c:v>1.3264282999999999</c:v>
                </c:pt>
                <c:pt idx="517">
                  <c:v>-0.35914122999999998</c:v>
                </c:pt>
                <c:pt idx="518">
                  <c:v>-0.35914122999999998</c:v>
                </c:pt>
                <c:pt idx="519">
                  <c:v>-0.35914122999999998</c:v>
                </c:pt>
                <c:pt idx="520">
                  <c:v>0.27055305000000002</c:v>
                </c:pt>
                <c:pt idx="521">
                  <c:v>0.27055305000000002</c:v>
                </c:pt>
                <c:pt idx="522">
                  <c:v>0.27055305000000002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EFA-435B-AADB-DE02A1199EF5}"/>
            </c:ext>
          </c:extLst>
        </c:ser>
        <c:ser>
          <c:idx val="1"/>
          <c:order val="1"/>
          <c:tx>
            <c:v>y</c:v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Sheet1!$B$1:$B$523</c:f>
              <c:numCache>
                <c:formatCode>General</c:formatCode>
                <c:ptCount val="523"/>
                <c:pt idx="0">
                  <c:v>4.3863114999999997</c:v>
                </c:pt>
                <c:pt idx="1">
                  <c:v>4.2258950000000004</c:v>
                </c:pt>
                <c:pt idx="2">
                  <c:v>4.2258950000000004</c:v>
                </c:pt>
                <c:pt idx="3">
                  <c:v>4.2258950000000004</c:v>
                </c:pt>
                <c:pt idx="4">
                  <c:v>4.3695516999999997</c:v>
                </c:pt>
                <c:pt idx="5">
                  <c:v>4.3695516999999997</c:v>
                </c:pt>
                <c:pt idx="6">
                  <c:v>4.3695516999999997</c:v>
                </c:pt>
                <c:pt idx="7">
                  <c:v>4.3695516999999997</c:v>
                </c:pt>
                <c:pt idx="8">
                  <c:v>5.8228764999999996</c:v>
                </c:pt>
                <c:pt idx="9">
                  <c:v>5.8228764999999996</c:v>
                </c:pt>
                <c:pt idx="10">
                  <c:v>5.8228764999999996</c:v>
                </c:pt>
                <c:pt idx="11">
                  <c:v>7.161276</c:v>
                </c:pt>
                <c:pt idx="12">
                  <c:v>7.161276</c:v>
                </c:pt>
                <c:pt idx="13">
                  <c:v>7.161276</c:v>
                </c:pt>
                <c:pt idx="14">
                  <c:v>7.161276</c:v>
                </c:pt>
                <c:pt idx="15">
                  <c:v>8.5738979999999998</c:v>
                </c:pt>
                <c:pt idx="16">
                  <c:v>8.5738979999999998</c:v>
                </c:pt>
                <c:pt idx="17">
                  <c:v>8.5738979999999998</c:v>
                </c:pt>
                <c:pt idx="18">
                  <c:v>9.294575</c:v>
                </c:pt>
                <c:pt idx="19">
                  <c:v>9.294575</c:v>
                </c:pt>
                <c:pt idx="20">
                  <c:v>9.294575</c:v>
                </c:pt>
                <c:pt idx="21">
                  <c:v>9.294575</c:v>
                </c:pt>
                <c:pt idx="22">
                  <c:v>9.3376710000000003</c:v>
                </c:pt>
                <c:pt idx="23">
                  <c:v>9.3376710000000003</c:v>
                </c:pt>
                <c:pt idx="24">
                  <c:v>9.3376710000000003</c:v>
                </c:pt>
                <c:pt idx="25">
                  <c:v>9.5531570000000006</c:v>
                </c:pt>
                <c:pt idx="26">
                  <c:v>9.5531570000000006</c:v>
                </c:pt>
                <c:pt idx="27">
                  <c:v>9.5531570000000006</c:v>
                </c:pt>
                <c:pt idx="28">
                  <c:v>9.5531570000000006</c:v>
                </c:pt>
                <c:pt idx="29">
                  <c:v>9.9266629999999996</c:v>
                </c:pt>
                <c:pt idx="30">
                  <c:v>9.9266629999999996</c:v>
                </c:pt>
                <c:pt idx="31">
                  <c:v>9.9266629999999996</c:v>
                </c:pt>
                <c:pt idx="32">
                  <c:v>8.2770080000000004</c:v>
                </c:pt>
                <c:pt idx="33">
                  <c:v>8.2770080000000004</c:v>
                </c:pt>
                <c:pt idx="34">
                  <c:v>8.2770080000000004</c:v>
                </c:pt>
                <c:pt idx="35">
                  <c:v>8.2770080000000004</c:v>
                </c:pt>
                <c:pt idx="36">
                  <c:v>8.7007940000000001</c:v>
                </c:pt>
                <c:pt idx="37">
                  <c:v>8.7007940000000001</c:v>
                </c:pt>
                <c:pt idx="38">
                  <c:v>8.7007940000000001</c:v>
                </c:pt>
                <c:pt idx="39">
                  <c:v>8.9019139999999997</c:v>
                </c:pt>
                <c:pt idx="40">
                  <c:v>8.9019139999999997</c:v>
                </c:pt>
                <c:pt idx="41">
                  <c:v>8.9019139999999997</c:v>
                </c:pt>
                <c:pt idx="42">
                  <c:v>8.9019139999999997</c:v>
                </c:pt>
                <c:pt idx="43">
                  <c:v>9.6417450000000002</c:v>
                </c:pt>
                <c:pt idx="44">
                  <c:v>9.6417450000000002</c:v>
                </c:pt>
                <c:pt idx="45">
                  <c:v>9.6417450000000002</c:v>
                </c:pt>
                <c:pt idx="46">
                  <c:v>9.5914649999999995</c:v>
                </c:pt>
                <c:pt idx="47">
                  <c:v>9.5914649999999995</c:v>
                </c:pt>
                <c:pt idx="48">
                  <c:v>9.5914649999999995</c:v>
                </c:pt>
                <c:pt idx="49">
                  <c:v>9.5914649999999995</c:v>
                </c:pt>
                <c:pt idx="50">
                  <c:v>9.4142884999999996</c:v>
                </c:pt>
                <c:pt idx="51">
                  <c:v>9.4142884999999996</c:v>
                </c:pt>
                <c:pt idx="52">
                  <c:v>9.4142884999999996</c:v>
                </c:pt>
                <c:pt idx="53">
                  <c:v>9.2059870000000004</c:v>
                </c:pt>
                <c:pt idx="54">
                  <c:v>9.2059870000000004</c:v>
                </c:pt>
                <c:pt idx="55">
                  <c:v>9.2059870000000004</c:v>
                </c:pt>
                <c:pt idx="56">
                  <c:v>9.2059870000000004</c:v>
                </c:pt>
                <c:pt idx="57">
                  <c:v>9.5411850000000005</c:v>
                </c:pt>
                <c:pt idx="58">
                  <c:v>9.5411850000000005</c:v>
                </c:pt>
                <c:pt idx="59">
                  <c:v>9.5411850000000005</c:v>
                </c:pt>
                <c:pt idx="60">
                  <c:v>9.5387909999999998</c:v>
                </c:pt>
                <c:pt idx="61">
                  <c:v>9.5387909999999998</c:v>
                </c:pt>
                <c:pt idx="62">
                  <c:v>9.5387909999999998</c:v>
                </c:pt>
                <c:pt idx="63">
                  <c:v>9.5387909999999998</c:v>
                </c:pt>
                <c:pt idx="64">
                  <c:v>9.1940155000000008</c:v>
                </c:pt>
                <c:pt idx="65">
                  <c:v>9.1940155000000008</c:v>
                </c:pt>
                <c:pt idx="66">
                  <c:v>9.1940155000000008</c:v>
                </c:pt>
                <c:pt idx="67">
                  <c:v>9.366403</c:v>
                </c:pt>
                <c:pt idx="68">
                  <c:v>9.366403</c:v>
                </c:pt>
                <c:pt idx="69">
                  <c:v>9.366403</c:v>
                </c:pt>
                <c:pt idx="70">
                  <c:v>9.366403</c:v>
                </c:pt>
                <c:pt idx="71">
                  <c:v>9.2418999999999993</c:v>
                </c:pt>
                <c:pt idx="72">
                  <c:v>9.2418999999999993</c:v>
                </c:pt>
                <c:pt idx="73">
                  <c:v>9.2418999999999993</c:v>
                </c:pt>
                <c:pt idx="74">
                  <c:v>9.2682380000000002</c:v>
                </c:pt>
                <c:pt idx="75">
                  <c:v>9.2682380000000002</c:v>
                </c:pt>
                <c:pt idx="76">
                  <c:v>9.2682380000000002</c:v>
                </c:pt>
                <c:pt idx="77">
                  <c:v>9.2682380000000002</c:v>
                </c:pt>
                <c:pt idx="78">
                  <c:v>9.8380759999999992</c:v>
                </c:pt>
                <c:pt idx="79">
                  <c:v>9.8380759999999992</c:v>
                </c:pt>
                <c:pt idx="80">
                  <c:v>9.8380759999999992</c:v>
                </c:pt>
                <c:pt idx="81">
                  <c:v>9.9913089999999993</c:v>
                </c:pt>
                <c:pt idx="82">
                  <c:v>9.9913089999999993</c:v>
                </c:pt>
                <c:pt idx="83">
                  <c:v>9.9913089999999993</c:v>
                </c:pt>
                <c:pt idx="84">
                  <c:v>9.9913089999999993</c:v>
                </c:pt>
                <c:pt idx="85">
                  <c:v>9.7446990000000007</c:v>
                </c:pt>
                <c:pt idx="86">
                  <c:v>9.7446990000000007</c:v>
                </c:pt>
                <c:pt idx="87">
                  <c:v>9.7446990000000007</c:v>
                </c:pt>
                <c:pt idx="88">
                  <c:v>9.402317</c:v>
                </c:pt>
                <c:pt idx="89">
                  <c:v>9.402317</c:v>
                </c:pt>
                <c:pt idx="90">
                  <c:v>9.402317</c:v>
                </c:pt>
                <c:pt idx="91">
                  <c:v>9.402317</c:v>
                </c:pt>
                <c:pt idx="92">
                  <c:v>9.4549909999999997</c:v>
                </c:pt>
                <c:pt idx="93">
                  <c:v>9.4549909999999997</c:v>
                </c:pt>
                <c:pt idx="94">
                  <c:v>9.4549909999999997</c:v>
                </c:pt>
                <c:pt idx="95">
                  <c:v>9.5914649999999995</c:v>
                </c:pt>
                <c:pt idx="96">
                  <c:v>9.5914649999999995</c:v>
                </c:pt>
                <c:pt idx="97">
                  <c:v>9.5914649999999995</c:v>
                </c:pt>
                <c:pt idx="98">
                  <c:v>9.5914649999999995</c:v>
                </c:pt>
                <c:pt idx="99">
                  <c:v>8.9067019999999992</c:v>
                </c:pt>
                <c:pt idx="100">
                  <c:v>8.9067019999999992</c:v>
                </c:pt>
                <c:pt idx="101">
                  <c:v>8.9067019999999992</c:v>
                </c:pt>
                <c:pt idx="102">
                  <c:v>9.4621739999999992</c:v>
                </c:pt>
                <c:pt idx="103">
                  <c:v>9.4621739999999992</c:v>
                </c:pt>
                <c:pt idx="104">
                  <c:v>9.4621739999999992</c:v>
                </c:pt>
                <c:pt idx="105">
                  <c:v>9.4621739999999992</c:v>
                </c:pt>
                <c:pt idx="106">
                  <c:v>9.7710349999999995</c:v>
                </c:pt>
                <c:pt idx="107">
                  <c:v>9.7710349999999995</c:v>
                </c:pt>
                <c:pt idx="108">
                  <c:v>9.7710349999999995</c:v>
                </c:pt>
                <c:pt idx="109">
                  <c:v>9.4573850000000004</c:v>
                </c:pt>
                <c:pt idx="110">
                  <c:v>9.4573850000000004</c:v>
                </c:pt>
                <c:pt idx="111">
                  <c:v>9.4573850000000004</c:v>
                </c:pt>
                <c:pt idx="112">
                  <c:v>9.4573850000000004</c:v>
                </c:pt>
                <c:pt idx="113">
                  <c:v>9.366403</c:v>
                </c:pt>
                <c:pt idx="114">
                  <c:v>9.366403</c:v>
                </c:pt>
                <c:pt idx="115">
                  <c:v>9.366403</c:v>
                </c:pt>
                <c:pt idx="116">
                  <c:v>9.7782180000000007</c:v>
                </c:pt>
                <c:pt idx="117">
                  <c:v>9.7782180000000007</c:v>
                </c:pt>
                <c:pt idx="118">
                  <c:v>9.7782180000000007</c:v>
                </c:pt>
                <c:pt idx="119">
                  <c:v>9.7782180000000007</c:v>
                </c:pt>
                <c:pt idx="120">
                  <c:v>9.4789340000000006</c:v>
                </c:pt>
                <c:pt idx="121">
                  <c:v>9.4789340000000006</c:v>
                </c:pt>
                <c:pt idx="122">
                  <c:v>9.4789340000000006</c:v>
                </c:pt>
                <c:pt idx="123">
                  <c:v>9.4454150000000006</c:v>
                </c:pt>
                <c:pt idx="124">
                  <c:v>9.4454150000000006</c:v>
                </c:pt>
                <c:pt idx="125">
                  <c:v>9.4454150000000006</c:v>
                </c:pt>
                <c:pt idx="126">
                  <c:v>9.4454150000000006</c:v>
                </c:pt>
                <c:pt idx="127">
                  <c:v>9.2730259999999998</c:v>
                </c:pt>
                <c:pt idx="128">
                  <c:v>9.2730259999999998</c:v>
                </c:pt>
                <c:pt idx="129">
                  <c:v>9.2730259999999998</c:v>
                </c:pt>
                <c:pt idx="130">
                  <c:v>9.7375150000000001</c:v>
                </c:pt>
                <c:pt idx="131">
                  <c:v>9.7375150000000001</c:v>
                </c:pt>
                <c:pt idx="132">
                  <c:v>9.7375150000000001</c:v>
                </c:pt>
                <c:pt idx="133">
                  <c:v>9.7375150000000001</c:v>
                </c:pt>
                <c:pt idx="134">
                  <c:v>9.330489</c:v>
                </c:pt>
                <c:pt idx="135">
                  <c:v>9.330489</c:v>
                </c:pt>
                <c:pt idx="136">
                  <c:v>9.330489</c:v>
                </c:pt>
                <c:pt idx="137">
                  <c:v>9.330489</c:v>
                </c:pt>
                <c:pt idx="138">
                  <c:v>9.9290579999999995</c:v>
                </c:pt>
                <c:pt idx="139">
                  <c:v>9.9290579999999995</c:v>
                </c:pt>
                <c:pt idx="140">
                  <c:v>9.9290579999999995</c:v>
                </c:pt>
                <c:pt idx="141">
                  <c:v>9.6848410000000005</c:v>
                </c:pt>
                <c:pt idx="142">
                  <c:v>9.6848410000000005</c:v>
                </c:pt>
                <c:pt idx="143">
                  <c:v>9.6848410000000005</c:v>
                </c:pt>
                <c:pt idx="144">
                  <c:v>9.6848410000000005</c:v>
                </c:pt>
                <c:pt idx="145">
                  <c:v>9.5172419999999995</c:v>
                </c:pt>
                <c:pt idx="146">
                  <c:v>9.5172419999999995</c:v>
                </c:pt>
                <c:pt idx="147">
                  <c:v>9.5172419999999995</c:v>
                </c:pt>
                <c:pt idx="148">
                  <c:v>9.7279389999999992</c:v>
                </c:pt>
                <c:pt idx="149">
                  <c:v>9.7279389999999992</c:v>
                </c:pt>
                <c:pt idx="150">
                  <c:v>9.7279389999999992</c:v>
                </c:pt>
                <c:pt idx="151">
                  <c:v>9.7279389999999992</c:v>
                </c:pt>
                <c:pt idx="152">
                  <c:v>9.1413410000000006</c:v>
                </c:pt>
                <c:pt idx="153">
                  <c:v>9.1413410000000006</c:v>
                </c:pt>
                <c:pt idx="154">
                  <c:v>9.1413410000000006</c:v>
                </c:pt>
                <c:pt idx="155">
                  <c:v>8.4948870000000003</c:v>
                </c:pt>
                <c:pt idx="156">
                  <c:v>8.4948870000000003</c:v>
                </c:pt>
                <c:pt idx="157">
                  <c:v>8.4948870000000003</c:v>
                </c:pt>
                <c:pt idx="158">
                  <c:v>8.4948870000000003</c:v>
                </c:pt>
                <c:pt idx="159">
                  <c:v>9.4142884999999996</c:v>
                </c:pt>
                <c:pt idx="160">
                  <c:v>9.4142884999999996</c:v>
                </c:pt>
                <c:pt idx="161">
                  <c:v>9.2466889999999999</c:v>
                </c:pt>
                <c:pt idx="162">
                  <c:v>9.2466889999999999</c:v>
                </c:pt>
                <c:pt idx="163">
                  <c:v>9.2466889999999999</c:v>
                </c:pt>
                <c:pt idx="164">
                  <c:v>9.9027200000000004</c:v>
                </c:pt>
                <c:pt idx="165">
                  <c:v>9.9027200000000004</c:v>
                </c:pt>
                <c:pt idx="166">
                  <c:v>9.9027200000000004</c:v>
                </c:pt>
                <c:pt idx="167">
                  <c:v>9.4693570000000005</c:v>
                </c:pt>
                <c:pt idx="168">
                  <c:v>9.4693570000000005</c:v>
                </c:pt>
                <c:pt idx="169">
                  <c:v>9.4693570000000005</c:v>
                </c:pt>
                <c:pt idx="170">
                  <c:v>9.4621739999999992</c:v>
                </c:pt>
                <c:pt idx="171">
                  <c:v>9.4621739999999992</c:v>
                </c:pt>
                <c:pt idx="172">
                  <c:v>9.4621739999999992</c:v>
                </c:pt>
                <c:pt idx="173">
                  <c:v>9.9290579999999995</c:v>
                </c:pt>
                <c:pt idx="174">
                  <c:v>9.9290579999999995</c:v>
                </c:pt>
                <c:pt idx="175">
                  <c:v>9.6537159999999993</c:v>
                </c:pt>
                <c:pt idx="176">
                  <c:v>9.6537159999999993</c:v>
                </c:pt>
                <c:pt idx="177">
                  <c:v>9.6537159999999993</c:v>
                </c:pt>
                <c:pt idx="178">
                  <c:v>9.5387909999999998</c:v>
                </c:pt>
                <c:pt idx="179">
                  <c:v>9.5387909999999998</c:v>
                </c:pt>
                <c:pt idx="180">
                  <c:v>9.5387909999999998</c:v>
                </c:pt>
                <c:pt idx="181">
                  <c:v>9.6154080000000004</c:v>
                </c:pt>
                <c:pt idx="182">
                  <c:v>9.6154080000000004</c:v>
                </c:pt>
                <c:pt idx="183">
                  <c:v>9.6154080000000004</c:v>
                </c:pt>
                <c:pt idx="184">
                  <c:v>9.8811719999999994</c:v>
                </c:pt>
                <c:pt idx="185">
                  <c:v>9.8811719999999994</c:v>
                </c:pt>
                <c:pt idx="186">
                  <c:v>9.8811719999999994</c:v>
                </c:pt>
                <c:pt idx="187">
                  <c:v>9.5747049999999998</c:v>
                </c:pt>
                <c:pt idx="188">
                  <c:v>9.5747049999999998</c:v>
                </c:pt>
                <c:pt idx="189">
                  <c:v>9.5747049999999998</c:v>
                </c:pt>
                <c:pt idx="190">
                  <c:v>9.9434229999999992</c:v>
                </c:pt>
                <c:pt idx="191">
                  <c:v>9.9434229999999992</c:v>
                </c:pt>
                <c:pt idx="192">
                  <c:v>9.9434229999999992</c:v>
                </c:pt>
                <c:pt idx="193">
                  <c:v>9.7111789999999996</c:v>
                </c:pt>
                <c:pt idx="194">
                  <c:v>9.7111789999999996</c:v>
                </c:pt>
                <c:pt idx="195">
                  <c:v>9.7111789999999996</c:v>
                </c:pt>
                <c:pt idx="196">
                  <c:v>9.7039960000000001</c:v>
                </c:pt>
                <c:pt idx="197">
                  <c:v>9.7039960000000001</c:v>
                </c:pt>
                <c:pt idx="198">
                  <c:v>9.7039960000000001</c:v>
                </c:pt>
                <c:pt idx="199">
                  <c:v>9.2969690000000007</c:v>
                </c:pt>
                <c:pt idx="200">
                  <c:v>9.2969690000000007</c:v>
                </c:pt>
                <c:pt idx="201">
                  <c:v>9.2969690000000007</c:v>
                </c:pt>
                <c:pt idx="202">
                  <c:v>9.4525970000000008</c:v>
                </c:pt>
                <c:pt idx="203">
                  <c:v>9.4525970000000008</c:v>
                </c:pt>
                <c:pt idx="204">
                  <c:v>9.4525970000000008</c:v>
                </c:pt>
                <c:pt idx="205">
                  <c:v>8.9905019999999993</c:v>
                </c:pt>
                <c:pt idx="206">
                  <c:v>8.9905019999999993</c:v>
                </c:pt>
                <c:pt idx="207">
                  <c:v>9.0743019999999994</c:v>
                </c:pt>
                <c:pt idx="208">
                  <c:v>9.0743019999999994</c:v>
                </c:pt>
                <c:pt idx="209">
                  <c:v>9.0743019999999994</c:v>
                </c:pt>
                <c:pt idx="210">
                  <c:v>9.2347180000000009</c:v>
                </c:pt>
                <c:pt idx="211">
                  <c:v>9.2347180000000009</c:v>
                </c:pt>
                <c:pt idx="212">
                  <c:v>9.2347180000000009</c:v>
                </c:pt>
                <c:pt idx="213">
                  <c:v>9.4645679999999999</c:v>
                </c:pt>
                <c:pt idx="214">
                  <c:v>9.4645679999999999</c:v>
                </c:pt>
                <c:pt idx="215">
                  <c:v>9.4645679999999999</c:v>
                </c:pt>
                <c:pt idx="216">
                  <c:v>9.584282</c:v>
                </c:pt>
                <c:pt idx="217">
                  <c:v>9.584282</c:v>
                </c:pt>
                <c:pt idx="218">
                  <c:v>9.584282</c:v>
                </c:pt>
                <c:pt idx="219">
                  <c:v>9.4932994999999991</c:v>
                </c:pt>
                <c:pt idx="220">
                  <c:v>9.4932994999999991</c:v>
                </c:pt>
                <c:pt idx="221">
                  <c:v>9.4932994999999991</c:v>
                </c:pt>
                <c:pt idx="222">
                  <c:v>9.9745489999999997</c:v>
                </c:pt>
                <c:pt idx="223">
                  <c:v>9.9745489999999997</c:v>
                </c:pt>
                <c:pt idx="224">
                  <c:v>9.9745489999999997</c:v>
                </c:pt>
                <c:pt idx="225">
                  <c:v>9.3783740000000009</c:v>
                </c:pt>
                <c:pt idx="226">
                  <c:v>9.3783740000000009</c:v>
                </c:pt>
                <c:pt idx="227">
                  <c:v>9.3783740000000009</c:v>
                </c:pt>
                <c:pt idx="228">
                  <c:v>9.402317</c:v>
                </c:pt>
                <c:pt idx="229">
                  <c:v>9.402317</c:v>
                </c:pt>
                <c:pt idx="230">
                  <c:v>9.4789340000000006</c:v>
                </c:pt>
                <c:pt idx="231">
                  <c:v>9.47654</c:v>
                </c:pt>
                <c:pt idx="232">
                  <c:v>9.47654</c:v>
                </c:pt>
                <c:pt idx="233">
                  <c:v>9.5172419999999995</c:v>
                </c:pt>
                <c:pt idx="234">
                  <c:v>9.5172419999999995</c:v>
                </c:pt>
                <c:pt idx="235">
                  <c:v>9.5172419999999995</c:v>
                </c:pt>
                <c:pt idx="236">
                  <c:v>9.5651279999999996</c:v>
                </c:pt>
                <c:pt idx="237">
                  <c:v>9.5651279999999996</c:v>
                </c:pt>
                <c:pt idx="238">
                  <c:v>9.5651279999999996</c:v>
                </c:pt>
                <c:pt idx="239">
                  <c:v>9.7111789999999996</c:v>
                </c:pt>
                <c:pt idx="240">
                  <c:v>9.7111789999999996</c:v>
                </c:pt>
                <c:pt idx="241">
                  <c:v>9.7111789999999996</c:v>
                </c:pt>
                <c:pt idx="242">
                  <c:v>10.058349</c:v>
                </c:pt>
                <c:pt idx="243">
                  <c:v>10.058349</c:v>
                </c:pt>
                <c:pt idx="244">
                  <c:v>10.058349</c:v>
                </c:pt>
                <c:pt idx="245">
                  <c:v>9.6034360000000003</c:v>
                </c:pt>
                <c:pt idx="246">
                  <c:v>9.6034360000000003</c:v>
                </c:pt>
                <c:pt idx="247">
                  <c:v>9.6034360000000003</c:v>
                </c:pt>
                <c:pt idx="248">
                  <c:v>8.9354329999999997</c:v>
                </c:pt>
                <c:pt idx="249">
                  <c:v>8.9354329999999997</c:v>
                </c:pt>
                <c:pt idx="250">
                  <c:v>8.9354329999999997</c:v>
                </c:pt>
                <c:pt idx="251">
                  <c:v>9.1700730000000004</c:v>
                </c:pt>
                <c:pt idx="252">
                  <c:v>9.1700730000000004</c:v>
                </c:pt>
                <c:pt idx="253">
                  <c:v>9.1700730000000004</c:v>
                </c:pt>
                <c:pt idx="254">
                  <c:v>8.6481209999999997</c:v>
                </c:pt>
                <c:pt idx="255">
                  <c:v>8.6481209999999997</c:v>
                </c:pt>
                <c:pt idx="256">
                  <c:v>8.9952909999999999</c:v>
                </c:pt>
                <c:pt idx="257">
                  <c:v>9.3783740000000009</c:v>
                </c:pt>
                <c:pt idx="258">
                  <c:v>9.3783740000000009</c:v>
                </c:pt>
                <c:pt idx="259">
                  <c:v>9.115005</c:v>
                </c:pt>
                <c:pt idx="260">
                  <c:v>9.115005</c:v>
                </c:pt>
                <c:pt idx="261">
                  <c:v>9.115005</c:v>
                </c:pt>
                <c:pt idx="262">
                  <c:v>9.1557060000000003</c:v>
                </c:pt>
                <c:pt idx="263">
                  <c:v>9.1557060000000003</c:v>
                </c:pt>
                <c:pt idx="264">
                  <c:v>9.1557060000000003</c:v>
                </c:pt>
                <c:pt idx="265">
                  <c:v>9.6082249999999991</c:v>
                </c:pt>
                <c:pt idx="266">
                  <c:v>9.6082249999999991</c:v>
                </c:pt>
                <c:pt idx="267">
                  <c:v>9.6082249999999991</c:v>
                </c:pt>
                <c:pt idx="268">
                  <c:v>9.1557060000000003</c:v>
                </c:pt>
                <c:pt idx="269">
                  <c:v>9.1557060000000003</c:v>
                </c:pt>
                <c:pt idx="270">
                  <c:v>9.1557060000000003</c:v>
                </c:pt>
                <c:pt idx="271">
                  <c:v>9.6824469999999998</c:v>
                </c:pt>
                <c:pt idx="272">
                  <c:v>9.6824469999999998</c:v>
                </c:pt>
                <c:pt idx="273">
                  <c:v>9.6824469999999998</c:v>
                </c:pt>
                <c:pt idx="274">
                  <c:v>9.3376710000000003</c:v>
                </c:pt>
                <c:pt idx="275">
                  <c:v>9.3376710000000003</c:v>
                </c:pt>
                <c:pt idx="276">
                  <c:v>9.3376710000000003</c:v>
                </c:pt>
                <c:pt idx="277">
                  <c:v>9.1844380000000001</c:v>
                </c:pt>
                <c:pt idx="278">
                  <c:v>9.1844380000000001</c:v>
                </c:pt>
                <c:pt idx="279">
                  <c:v>9.1844380000000001</c:v>
                </c:pt>
                <c:pt idx="280">
                  <c:v>8.8205080000000002</c:v>
                </c:pt>
                <c:pt idx="281">
                  <c:v>8.8205080000000002</c:v>
                </c:pt>
                <c:pt idx="282">
                  <c:v>9.8284979999999997</c:v>
                </c:pt>
                <c:pt idx="283">
                  <c:v>9.8284979999999997</c:v>
                </c:pt>
                <c:pt idx="284">
                  <c:v>9.8284979999999997</c:v>
                </c:pt>
                <c:pt idx="285">
                  <c:v>9.3185179999999992</c:v>
                </c:pt>
                <c:pt idx="286">
                  <c:v>9.3185179999999992</c:v>
                </c:pt>
                <c:pt idx="287">
                  <c:v>9.3185179999999992</c:v>
                </c:pt>
                <c:pt idx="288">
                  <c:v>9.5627340000000007</c:v>
                </c:pt>
                <c:pt idx="289">
                  <c:v>9.5627340000000007</c:v>
                </c:pt>
                <c:pt idx="290">
                  <c:v>9.5627340000000007</c:v>
                </c:pt>
                <c:pt idx="291">
                  <c:v>9.8548355000000001</c:v>
                </c:pt>
                <c:pt idx="292">
                  <c:v>9.8548355000000001</c:v>
                </c:pt>
                <c:pt idx="293">
                  <c:v>9.8548355000000001</c:v>
                </c:pt>
                <c:pt idx="294">
                  <c:v>9.6537159999999993</c:v>
                </c:pt>
                <c:pt idx="295">
                  <c:v>9.6537159999999993</c:v>
                </c:pt>
                <c:pt idx="296">
                  <c:v>9.6537159999999993</c:v>
                </c:pt>
                <c:pt idx="297">
                  <c:v>8.8588170000000002</c:v>
                </c:pt>
                <c:pt idx="298">
                  <c:v>8.8588170000000002</c:v>
                </c:pt>
                <c:pt idx="299">
                  <c:v>8.8588170000000002</c:v>
                </c:pt>
                <c:pt idx="300">
                  <c:v>9.0192329999999998</c:v>
                </c:pt>
                <c:pt idx="301">
                  <c:v>9.0192329999999998</c:v>
                </c:pt>
                <c:pt idx="302">
                  <c:v>9.3161229999999993</c:v>
                </c:pt>
                <c:pt idx="303">
                  <c:v>9.3161229999999993</c:v>
                </c:pt>
                <c:pt idx="304">
                  <c:v>9.3161229999999993</c:v>
                </c:pt>
                <c:pt idx="305">
                  <c:v>9.4525970000000008</c:v>
                </c:pt>
                <c:pt idx="306">
                  <c:v>9.4525970000000008</c:v>
                </c:pt>
                <c:pt idx="307">
                  <c:v>9.4525970000000008</c:v>
                </c:pt>
                <c:pt idx="308">
                  <c:v>9.1796489999999995</c:v>
                </c:pt>
                <c:pt idx="309">
                  <c:v>9.1796489999999995</c:v>
                </c:pt>
                <c:pt idx="310">
                  <c:v>9.1796489999999995</c:v>
                </c:pt>
                <c:pt idx="311">
                  <c:v>9.5986480000000007</c:v>
                </c:pt>
                <c:pt idx="312">
                  <c:v>9.5986480000000007</c:v>
                </c:pt>
                <c:pt idx="313">
                  <c:v>9.5986480000000007</c:v>
                </c:pt>
                <c:pt idx="314">
                  <c:v>9.7303320000000006</c:v>
                </c:pt>
                <c:pt idx="315">
                  <c:v>9.7303320000000006</c:v>
                </c:pt>
                <c:pt idx="316">
                  <c:v>8.8827590000000001</c:v>
                </c:pt>
                <c:pt idx="317">
                  <c:v>8.8827590000000001</c:v>
                </c:pt>
                <c:pt idx="318">
                  <c:v>8.8827590000000001</c:v>
                </c:pt>
                <c:pt idx="319">
                  <c:v>9.2873920000000005</c:v>
                </c:pt>
                <c:pt idx="320">
                  <c:v>9.2873920000000005</c:v>
                </c:pt>
                <c:pt idx="321">
                  <c:v>9.2873920000000005</c:v>
                </c:pt>
                <c:pt idx="322">
                  <c:v>9.4980879999999992</c:v>
                </c:pt>
                <c:pt idx="323">
                  <c:v>9.4980879999999992</c:v>
                </c:pt>
                <c:pt idx="324">
                  <c:v>9.4980879999999992</c:v>
                </c:pt>
                <c:pt idx="325">
                  <c:v>9.9793380000000003</c:v>
                </c:pt>
                <c:pt idx="326">
                  <c:v>9.9793380000000003</c:v>
                </c:pt>
                <c:pt idx="327">
                  <c:v>9.9793380000000003</c:v>
                </c:pt>
                <c:pt idx="328">
                  <c:v>9.3424610000000001</c:v>
                </c:pt>
                <c:pt idx="329">
                  <c:v>9.3424610000000001</c:v>
                </c:pt>
                <c:pt idx="330">
                  <c:v>9.3424610000000001</c:v>
                </c:pt>
                <c:pt idx="331">
                  <c:v>8.6026299999999996</c:v>
                </c:pt>
                <c:pt idx="332">
                  <c:v>8.6026299999999996</c:v>
                </c:pt>
                <c:pt idx="333">
                  <c:v>8.6026299999999996</c:v>
                </c:pt>
                <c:pt idx="334">
                  <c:v>9.3233060000000005</c:v>
                </c:pt>
                <c:pt idx="335">
                  <c:v>9.3233060000000005</c:v>
                </c:pt>
                <c:pt idx="336">
                  <c:v>9.3233060000000005</c:v>
                </c:pt>
                <c:pt idx="337">
                  <c:v>9.7255439999999993</c:v>
                </c:pt>
                <c:pt idx="338">
                  <c:v>9.7255439999999993</c:v>
                </c:pt>
                <c:pt idx="339">
                  <c:v>9.7255439999999993</c:v>
                </c:pt>
                <c:pt idx="340">
                  <c:v>9.5938590000000001</c:v>
                </c:pt>
                <c:pt idx="341">
                  <c:v>9.5938590000000001</c:v>
                </c:pt>
                <c:pt idx="342">
                  <c:v>9.7566699999999997</c:v>
                </c:pt>
                <c:pt idx="343">
                  <c:v>9.7566699999999997</c:v>
                </c:pt>
                <c:pt idx="344">
                  <c:v>9.7566699999999997</c:v>
                </c:pt>
                <c:pt idx="345">
                  <c:v>9.8093439999999994</c:v>
                </c:pt>
                <c:pt idx="346">
                  <c:v>9.8093439999999994</c:v>
                </c:pt>
                <c:pt idx="347">
                  <c:v>9.8093439999999994</c:v>
                </c:pt>
                <c:pt idx="348">
                  <c:v>9.294575</c:v>
                </c:pt>
                <c:pt idx="349">
                  <c:v>9.294575</c:v>
                </c:pt>
                <c:pt idx="350">
                  <c:v>9.294575</c:v>
                </c:pt>
                <c:pt idx="351">
                  <c:v>9.3376710000000003</c:v>
                </c:pt>
                <c:pt idx="352">
                  <c:v>9.3376710000000003</c:v>
                </c:pt>
                <c:pt idx="353">
                  <c:v>9.3376710000000003</c:v>
                </c:pt>
                <c:pt idx="354">
                  <c:v>9.5268189999999997</c:v>
                </c:pt>
                <c:pt idx="355">
                  <c:v>9.5268189999999997</c:v>
                </c:pt>
                <c:pt idx="356">
                  <c:v>9.5268189999999997</c:v>
                </c:pt>
                <c:pt idx="357">
                  <c:v>9.3137290000000004</c:v>
                </c:pt>
                <c:pt idx="358">
                  <c:v>9.3137290000000004</c:v>
                </c:pt>
                <c:pt idx="359">
                  <c:v>9.3137290000000004</c:v>
                </c:pt>
                <c:pt idx="360">
                  <c:v>9.6106200000000008</c:v>
                </c:pt>
                <c:pt idx="361">
                  <c:v>9.6106200000000008</c:v>
                </c:pt>
                <c:pt idx="362">
                  <c:v>9.5914649999999995</c:v>
                </c:pt>
                <c:pt idx="363">
                  <c:v>9.5914649999999995</c:v>
                </c:pt>
                <c:pt idx="364">
                  <c:v>9.5914649999999995</c:v>
                </c:pt>
                <c:pt idx="365">
                  <c:v>9.6944189999999999</c:v>
                </c:pt>
                <c:pt idx="366">
                  <c:v>9.6944189999999999</c:v>
                </c:pt>
                <c:pt idx="367">
                  <c:v>9.6944189999999999</c:v>
                </c:pt>
                <c:pt idx="368">
                  <c:v>9.3376710000000003</c:v>
                </c:pt>
                <c:pt idx="369">
                  <c:v>9.3376710000000003</c:v>
                </c:pt>
                <c:pt idx="370">
                  <c:v>9.3376710000000003</c:v>
                </c:pt>
                <c:pt idx="371">
                  <c:v>8.9809249999999992</c:v>
                </c:pt>
                <c:pt idx="372">
                  <c:v>8.9809249999999992</c:v>
                </c:pt>
                <c:pt idx="373">
                  <c:v>8.9809249999999992</c:v>
                </c:pt>
                <c:pt idx="374">
                  <c:v>9.6680810000000008</c:v>
                </c:pt>
                <c:pt idx="375">
                  <c:v>9.6680810000000008</c:v>
                </c:pt>
                <c:pt idx="376">
                  <c:v>9.6680810000000008</c:v>
                </c:pt>
                <c:pt idx="377">
                  <c:v>9.6680810000000008</c:v>
                </c:pt>
                <c:pt idx="378">
                  <c:v>9.5579450000000001</c:v>
                </c:pt>
                <c:pt idx="379">
                  <c:v>9.5579450000000001</c:v>
                </c:pt>
                <c:pt idx="380">
                  <c:v>9.5579450000000001</c:v>
                </c:pt>
                <c:pt idx="381">
                  <c:v>9.3807690000000008</c:v>
                </c:pt>
                <c:pt idx="382">
                  <c:v>9.3807690000000008</c:v>
                </c:pt>
                <c:pt idx="383">
                  <c:v>9.3807690000000008</c:v>
                </c:pt>
                <c:pt idx="384">
                  <c:v>9.4310480000000005</c:v>
                </c:pt>
                <c:pt idx="385">
                  <c:v>9.4310480000000005</c:v>
                </c:pt>
                <c:pt idx="386">
                  <c:v>9.4310480000000005</c:v>
                </c:pt>
                <c:pt idx="387">
                  <c:v>9.9075089999999992</c:v>
                </c:pt>
                <c:pt idx="388">
                  <c:v>9.9075089999999992</c:v>
                </c:pt>
                <c:pt idx="389">
                  <c:v>9.8620180000000008</c:v>
                </c:pt>
                <c:pt idx="390">
                  <c:v>9.8620180000000008</c:v>
                </c:pt>
                <c:pt idx="391">
                  <c:v>9.8620180000000008</c:v>
                </c:pt>
                <c:pt idx="392">
                  <c:v>9.5292139999999996</c:v>
                </c:pt>
                <c:pt idx="393">
                  <c:v>9.5292139999999996</c:v>
                </c:pt>
                <c:pt idx="394">
                  <c:v>9.5292139999999996</c:v>
                </c:pt>
                <c:pt idx="395">
                  <c:v>9.9003270000000008</c:v>
                </c:pt>
                <c:pt idx="396">
                  <c:v>9.9003270000000008</c:v>
                </c:pt>
                <c:pt idx="397">
                  <c:v>9.9003270000000008</c:v>
                </c:pt>
                <c:pt idx="398">
                  <c:v>9.4286549999999991</c:v>
                </c:pt>
                <c:pt idx="399">
                  <c:v>9.4286549999999991</c:v>
                </c:pt>
                <c:pt idx="400">
                  <c:v>9.4286549999999991</c:v>
                </c:pt>
                <c:pt idx="401">
                  <c:v>9.2490834999999993</c:v>
                </c:pt>
                <c:pt idx="402">
                  <c:v>9.2490834999999993</c:v>
                </c:pt>
                <c:pt idx="403">
                  <c:v>9.2490834999999993</c:v>
                </c:pt>
                <c:pt idx="404">
                  <c:v>8.7414970000000007</c:v>
                </c:pt>
                <c:pt idx="405">
                  <c:v>8.7414970000000007</c:v>
                </c:pt>
                <c:pt idx="406">
                  <c:v>9.0766950000000008</c:v>
                </c:pt>
                <c:pt idx="407">
                  <c:v>9.0168389999999992</c:v>
                </c:pt>
                <c:pt idx="408">
                  <c:v>9.0168389999999992</c:v>
                </c:pt>
                <c:pt idx="409">
                  <c:v>9.4310480000000005</c:v>
                </c:pt>
                <c:pt idx="410">
                  <c:v>9.4310480000000005</c:v>
                </c:pt>
                <c:pt idx="411">
                  <c:v>9.4310480000000005</c:v>
                </c:pt>
                <c:pt idx="412">
                  <c:v>9.0838785000000009</c:v>
                </c:pt>
                <c:pt idx="413">
                  <c:v>9.0838785000000009</c:v>
                </c:pt>
                <c:pt idx="414">
                  <c:v>9.0838785000000009</c:v>
                </c:pt>
                <c:pt idx="415">
                  <c:v>9.6680810000000008</c:v>
                </c:pt>
                <c:pt idx="416">
                  <c:v>9.6680810000000008</c:v>
                </c:pt>
                <c:pt idx="417">
                  <c:v>9.6680810000000008</c:v>
                </c:pt>
                <c:pt idx="418">
                  <c:v>9.0886669999999992</c:v>
                </c:pt>
                <c:pt idx="419">
                  <c:v>9.0886669999999992</c:v>
                </c:pt>
                <c:pt idx="420">
                  <c:v>9.0886669999999992</c:v>
                </c:pt>
                <c:pt idx="421">
                  <c:v>9.5459739999999993</c:v>
                </c:pt>
                <c:pt idx="422">
                  <c:v>9.5459739999999993</c:v>
                </c:pt>
                <c:pt idx="423">
                  <c:v>9.5459739999999993</c:v>
                </c:pt>
                <c:pt idx="424">
                  <c:v>9.330489</c:v>
                </c:pt>
                <c:pt idx="425">
                  <c:v>9.330489</c:v>
                </c:pt>
                <c:pt idx="426">
                  <c:v>9.330489</c:v>
                </c:pt>
                <c:pt idx="427">
                  <c:v>8.9234620000000007</c:v>
                </c:pt>
                <c:pt idx="428">
                  <c:v>8.9234620000000007</c:v>
                </c:pt>
                <c:pt idx="429">
                  <c:v>8.9234620000000007</c:v>
                </c:pt>
                <c:pt idx="430">
                  <c:v>9.9386349999999997</c:v>
                </c:pt>
                <c:pt idx="431">
                  <c:v>9.9386349999999997</c:v>
                </c:pt>
                <c:pt idx="432">
                  <c:v>9.5196369999999995</c:v>
                </c:pt>
                <c:pt idx="433">
                  <c:v>9.5196369999999995</c:v>
                </c:pt>
                <c:pt idx="434">
                  <c:v>9.5196369999999995</c:v>
                </c:pt>
                <c:pt idx="435">
                  <c:v>9.4262599999999992</c:v>
                </c:pt>
                <c:pt idx="436">
                  <c:v>9.4262599999999992</c:v>
                </c:pt>
                <c:pt idx="437">
                  <c:v>9.4262599999999992</c:v>
                </c:pt>
                <c:pt idx="438">
                  <c:v>9.7399100000000001</c:v>
                </c:pt>
                <c:pt idx="439">
                  <c:v>9.7399100000000001</c:v>
                </c:pt>
                <c:pt idx="440">
                  <c:v>9.7399100000000001</c:v>
                </c:pt>
                <c:pt idx="441">
                  <c:v>9.5411850000000005</c:v>
                </c:pt>
                <c:pt idx="442">
                  <c:v>9.5411850000000005</c:v>
                </c:pt>
                <c:pt idx="443">
                  <c:v>9.5411850000000005</c:v>
                </c:pt>
                <c:pt idx="444">
                  <c:v>9.8931439999999995</c:v>
                </c:pt>
                <c:pt idx="445">
                  <c:v>9.8931439999999995</c:v>
                </c:pt>
                <c:pt idx="446">
                  <c:v>9.3065460000000009</c:v>
                </c:pt>
                <c:pt idx="447">
                  <c:v>9.3065460000000009</c:v>
                </c:pt>
                <c:pt idx="448">
                  <c:v>9.3065460000000009</c:v>
                </c:pt>
                <c:pt idx="449">
                  <c:v>8.8229030000000002</c:v>
                </c:pt>
                <c:pt idx="450">
                  <c:v>8.8229030000000002</c:v>
                </c:pt>
                <c:pt idx="451">
                  <c:v>8.8229030000000002</c:v>
                </c:pt>
                <c:pt idx="452">
                  <c:v>9.4214719999999996</c:v>
                </c:pt>
                <c:pt idx="453">
                  <c:v>9.4214719999999996</c:v>
                </c:pt>
                <c:pt idx="454">
                  <c:v>9.4214719999999996</c:v>
                </c:pt>
                <c:pt idx="455">
                  <c:v>8.8947310000000002</c:v>
                </c:pt>
                <c:pt idx="456">
                  <c:v>8.8947310000000002</c:v>
                </c:pt>
                <c:pt idx="457">
                  <c:v>8.8947310000000002</c:v>
                </c:pt>
                <c:pt idx="458">
                  <c:v>9.2251410000000007</c:v>
                </c:pt>
                <c:pt idx="459">
                  <c:v>9.2251410000000007</c:v>
                </c:pt>
                <c:pt idx="460">
                  <c:v>9.2251410000000007</c:v>
                </c:pt>
                <c:pt idx="461">
                  <c:v>9.2251410000000007</c:v>
                </c:pt>
                <c:pt idx="462">
                  <c:v>9.4334430000000005</c:v>
                </c:pt>
                <c:pt idx="463">
                  <c:v>9.4334430000000005</c:v>
                </c:pt>
                <c:pt idx="464">
                  <c:v>9.4334430000000005</c:v>
                </c:pt>
                <c:pt idx="465">
                  <c:v>9.7399100000000001</c:v>
                </c:pt>
                <c:pt idx="466">
                  <c:v>9.7399100000000001</c:v>
                </c:pt>
                <c:pt idx="467">
                  <c:v>9.7399100000000001</c:v>
                </c:pt>
                <c:pt idx="468">
                  <c:v>9.0144439999999992</c:v>
                </c:pt>
                <c:pt idx="469">
                  <c:v>9.0144439999999992</c:v>
                </c:pt>
                <c:pt idx="470">
                  <c:v>9.0144439999999992</c:v>
                </c:pt>
                <c:pt idx="471">
                  <c:v>9.0144439999999992</c:v>
                </c:pt>
                <c:pt idx="472">
                  <c:v>9.2059870000000004</c:v>
                </c:pt>
                <c:pt idx="473">
                  <c:v>9.2059870000000004</c:v>
                </c:pt>
                <c:pt idx="474">
                  <c:v>9.2059870000000004</c:v>
                </c:pt>
                <c:pt idx="475">
                  <c:v>9.6728710000000007</c:v>
                </c:pt>
                <c:pt idx="476">
                  <c:v>9.6728710000000007</c:v>
                </c:pt>
                <c:pt idx="477">
                  <c:v>9.6728710000000007</c:v>
                </c:pt>
                <c:pt idx="478">
                  <c:v>9.6728710000000007</c:v>
                </c:pt>
                <c:pt idx="479">
                  <c:v>9.2179579999999994</c:v>
                </c:pt>
                <c:pt idx="480">
                  <c:v>9.2179579999999994</c:v>
                </c:pt>
                <c:pt idx="481">
                  <c:v>9.2179579999999994</c:v>
                </c:pt>
                <c:pt idx="482">
                  <c:v>9.5052710000000005</c:v>
                </c:pt>
                <c:pt idx="483">
                  <c:v>9.5052710000000005</c:v>
                </c:pt>
                <c:pt idx="484">
                  <c:v>9.5052710000000005</c:v>
                </c:pt>
                <c:pt idx="485">
                  <c:v>9.7806130000000007</c:v>
                </c:pt>
                <c:pt idx="486">
                  <c:v>9.7806130000000007</c:v>
                </c:pt>
                <c:pt idx="487">
                  <c:v>9.7806130000000007</c:v>
                </c:pt>
                <c:pt idx="488">
                  <c:v>9.6608990000000006</c:v>
                </c:pt>
                <c:pt idx="489">
                  <c:v>9.6608990000000006</c:v>
                </c:pt>
                <c:pt idx="490">
                  <c:v>9.6608990000000006</c:v>
                </c:pt>
                <c:pt idx="491">
                  <c:v>9.6608990000000006</c:v>
                </c:pt>
                <c:pt idx="492">
                  <c:v>9.2418999999999993</c:v>
                </c:pt>
                <c:pt idx="493">
                  <c:v>9.2418999999999993</c:v>
                </c:pt>
                <c:pt idx="494">
                  <c:v>9.2418999999999993</c:v>
                </c:pt>
                <c:pt idx="495">
                  <c:v>9.5699170000000002</c:v>
                </c:pt>
                <c:pt idx="496">
                  <c:v>9.5699170000000002</c:v>
                </c:pt>
                <c:pt idx="497">
                  <c:v>9.5699170000000002</c:v>
                </c:pt>
                <c:pt idx="498">
                  <c:v>9.6800529999999991</c:v>
                </c:pt>
                <c:pt idx="499">
                  <c:v>9.6800529999999991</c:v>
                </c:pt>
                <c:pt idx="500">
                  <c:v>9.6800529999999991</c:v>
                </c:pt>
                <c:pt idx="501">
                  <c:v>9.4693570000000005</c:v>
                </c:pt>
                <c:pt idx="502">
                  <c:v>9.4693570000000005</c:v>
                </c:pt>
                <c:pt idx="503">
                  <c:v>9.4693570000000005</c:v>
                </c:pt>
                <c:pt idx="504">
                  <c:v>9.1413410000000006</c:v>
                </c:pt>
                <c:pt idx="505">
                  <c:v>9.1413410000000006</c:v>
                </c:pt>
                <c:pt idx="506">
                  <c:v>9.1413410000000006</c:v>
                </c:pt>
                <c:pt idx="507">
                  <c:v>9.7231500000000004</c:v>
                </c:pt>
                <c:pt idx="508">
                  <c:v>9.7231500000000004</c:v>
                </c:pt>
                <c:pt idx="509">
                  <c:v>9.7231500000000004</c:v>
                </c:pt>
                <c:pt idx="510">
                  <c:v>9.7231500000000004</c:v>
                </c:pt>
                <c:pt idx="511">
                  <c:v>9.1413410000000006</c:v>
                </c:pt>
                <c:pt idx="512">
                  <c:v>9.1413410000000006</c:v>
                </c:pt>
                <c:pt idx="513">
                  <c:v>9.1413410000000006</c:v>
                </c:pt>
                <c:pt idx="514">
                  <c:v>9.2371119999999998</c:v>
                </c:pt>
                <c:pt idx="515">
                  <c:v>9.2371119999999998</c:v>
                </c:pt>
                <c:pt idx="516">
                  <c:v>9.2371119999999998</c:v>
                </c:pt>
                <c:pt idx="517">
                  <c:v>7.7694216000000003</c:v>
                </c:pt>
                <c:pt idx="518">
                  <c:v>7.7694216000000003</c:v>
                </c:pt>
                <c:pt idx="519">
                  <c:v>7.7694216000000003</c:v>
                </c:pt>
                <c:pt idx="520">
                  <c:v>8.2339114999999996</c:v>
                </c:pt>
                <c:pt idx="521">
                  <c:v>8.2339114999999996</c:v>
                </c:pt>
                <c:pt idx="522">
                  <c:v>8.2339114999999996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0EFA-435B-AADB-DE02A1199EF5}"/>
            </c:ext>
          </c:extLst>
        </c:ser>
        <c:ser>
          <c:idx val="2"/>
          <c:order val="2"/>
          <c:tx>
            <c:v>z</c:v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val>
            <c:numRef>
              <c:f>Sheet1!$C$1:$C$523</c:f>
              <c:numCache>
                <c:formatCode>General</c:formatCode>
                <c:ptCount val="523"/>
                <c:pt idx="0">
                  <c:v>8.5260119999999997</c:v>
                </c:pt>
                <c:pt idx="1">
                  <c:v>8.0495520000000003</c:v>
                </c:pt>
                <c:pt idx="2">
                  <c:v>8.0495520000000003</c:v>
                </c:pt>
                <c:pt idx="3">
                  <c:v>8.0495520000000003</c:v>
                </c:pt>
                <c:pt idx="4">
                  <c:v>8.5451669999999993</c:v>
                </c:pt>
                <c:pt idx="5">
                  <c:v>8.5451669999999993</c:v>
                </c:pt>
                <c:pt idx="6">
                  <c:v>8.5451669999999993</c:v>
                </c:pt>
                <c:pt idx="7">
                  <c:v>8.5451669999999993</c:v>
                </c:pt>
                <c:pt idx="8">
                  <c:v>5.5906314999999998</c:v>
                </c:pt>
                <c:pt idx="9">
                  <c:v>5.5906314999999998</c:v>
                </c:pt>
                <c:pt idx="10">
                  <c:v>5.5906314999999998</c:v>
                </c:pt>
                <c:pt idx="11">
                  <c:v>4.1732209999999998</c:v>
                </c:pt>
                <c:pt idx="12">
                  <c:v>4.1732209999999998</c:v>
                </c:pt>
                <c:pt idx="13">
                  <c:v>4.1732209999999998</c:v>
                </c:pt>
                <c:pt idx="14">
                  <c:v>4.1732209999999998</c:v>
                </c:pt>
                <c:pt idx="15">
                  <c:v>2.2601955</c:v>
                </c:pt>
                <c:pt idx="16">
                  <c:v>2.2601955</c:v>
                </c:pt>
                <c:pt idx="17">
                  <c:v>2.2601955</c:v>
                </c:pt>
                <c:pt idx="18">
                  <c:v>0.105348095</c:v>
                </c:pt>
                <c:pt idx="19">
                  <c:v>0.105348095</c:v>
                </c:pt>
                <c:pt idx="20">
                  <c:v>0.105348095</c:v>
                </c:pt>
                <c:pt idx="21">
                  <c:v>0.105348095</c:v>
                </c:pt>
                <c:pt idx="22">
                  <c:v>1.5562786</c:v>
                </c:pt>
                <c:pt idx="23">
                  <c:v>1.5562786</c:v>
                </c:pt>
                <c:pt idx="24">
                  <c:v>1.5562786</c:v>
                </c:pt>
                <c:pt idx="25">
                  <c:v>2.2147043000000002</c:v>
                </c:pt>
                <c:pt idx="26">
                  <c:v>2.2147043000000002</c:v>
                </c:pt>
                <c:pt idx="27">
                  <c:v>2.2147043000000002</c:v>
                </c:pt>
                <c:pt idx="28">
                  <c:v>2.2147043000000002</c:v>
                </c:pt>
                <c:pt idx="29">
                  <c:v>1.5754328</c:v>
                </c:pt>
                <c:pt idx="30">
                  <c:v>1.5754328</c:v>
                </c:pt>
                <c:pt idx="31">
                  <c:v>1.5754328</c:v>
                </c:pt>
                <c:pt idx="32">
                  <c:v>2.5187770999999999</c:v>
                </c:pt>
                <c:pt idx="33">
                  <c:v>2.5187770999999999</c:v>
                </c:pt>
                <c:pt idx="34">
                  <c:v>2.5187770999999999</c:v>
                </c:pt>
                <c:pt idx="35">
                  <c:v>2.5187770999999999</c:v>
                </c:pt>
                <c:pt idx="36">
                  <c:v>3.1077688000000001</c:v>
                </c:pt>
                <c:pt idx="37">
                  <c:v>3.1077688000000001</c:v>
                </c:pt>
                <c:pt idx="38">
                  <c:v>3.1077688000000001</c:v>
                </c:pt>
                <c:pt idx="39">
                  <c:v>1.5299415999999999</c:v>
                </c:pt>
                <c:pt idx="40">
                  <c:v>1.5299415999999999</c:v>
                </c:pt>
                <c:pt idx="41">
                  <c:v>1.5299415999999999</c:v>
                </c:pt>
                <c:pt idx="42">
                  <c:v>1.5299415999999999</c:v>
                </c:pt>
                <c:pt idx="43">
                  <c:v>0.9577099</c:v>
                </c:pt>
                <c:pt idx="44">
                  <c:v>0.9577099</c:v>
                </c:pt>
                <c:pt idx="45">
                  <c:v>0.9577099</c:v>
                </c:pt>
                <c:pt idx="46">
                  <c:v>1.3168511000000001</c:v>
                </c:pt>
                <c:pt idx="47">
                  <c:v>1.3168511000000001</c:v>
                </c:pt>
                <c:pt idx="48">
                  <c:v>1.3168511000000001</c:v>
                </c:pt>
                <c:pt idx="49">
                  <c:v>1.3168511000000001</c:v>
                </c:pt>
                <c:pt idx="50">
                  <c:v>2.5834223999999999</c:v>
                </c:pt>
                <c:pt idx="51">
                  <c:v>2.5834223999999999</c:v>
                </c:pt>
                <c:pt idx="52">
                  <c:v>2.5834223999999999</c:v>
                </c:pt>
                <c:pt idx="53">
                  <c:v>3.1772027</c:v>
                </c:pt>
                <c:pt idx="54">
                  <c:v>3.1772027</c:v>
                </c:pt>
                <c:pt idx="55">
                  <c:v>3.1772027</c:v>
                </c:pt>
                <c:pt idx="56">
                  <c:v>3.1772027</c:v>
                </c:pt>
                <c:pt idx="57">
                  <c:v>2.6696165000000001</c:v>
                </c:pt>
                <c:pt idx="58">
                  <c:v>2.6696165000000001</c:v>
                </c:pt>
                <c:pt idx="59">
                  <c:v>2.6696165000000001</c:v>
                </c:pt>
                <c:pt idx="60">
                  <c:v>2.0351336</c:v>
                </c:pt>
                <c:pt idx="61">
                  <c:v>2.0351336</c:v>
                </c:pt>
                <c:pt idx="62">
                  <c:v>2.0351336</c:v>
                </c:pt>
                <c:pt idx="63">
                  <c:v>2.0351336</c:v>
                </c:pt>
                <c:pt idx="64">
                  <c:v>2.3823034999999999</c:v>
                </c:pt>
                <c:pt idx="65">
                  <c:v>2.3823034999999999</c:v>
                </c:pt>
                <c:pt idx="66">
                  <c:v>2.3823034999999999</c:v>
                </c:pt>
                <c:pt idx="67">
                  <c:v>2.7821473999999999</c:v>
                </c:pt>
                <c:pt idx="68">
                  <c:v>2.7821473999999999</c:v>
                </c:pt>
                <c:pt idx="69">
                  <c:v>2.7821473999999999</c:v>
                </c:pt>
                <c:pt idx="70">
                  <c:v>2.7821473999999999</c:v>
                </c:pt>
                <c:pt idx="71">
                  <c:v>-0.22266755999999999</c:v>
                </c:pt>
                <c:pt idx="72">
                  <c:v>-0.22266755999999999</c:v>
                </c:pt>
                <c:pt idx="73">
                  <c:v>-0.22266755999999999</c:v>
                </c:pt>
                <c:pt idx="74">
                  <c:v>-0.22506182999999999</c:v>
                </c:pt>
                <c:pt idx="75">
                  <c:v>-0.22506182999999999</c:v>
                </c:pt>
                <c:pt idx="76">
                  <c:v>-0.22506182999999999</c:v>
                </c:pt>
                <c:pt idx="77">
                  <c:v>-0.22506182999999999</c:v>
                </c:pt>
                <c:pt idx="78">
                  <c:v>2.4684973000000001</c:v>
                </c:pt>
                <c:pt idx="79">
                  <c:v>2.4684973000000001</c:v>
                </c:pt>
                <c:pt idx="80">
                  <c:v>2.4684973000000001</c:v>
                </c:pt>
                <c:pt idx="81">
                  <c:v>1.0271437999999999</c:v>
                </c:pt>
                <c:pt idx="82">
                  <c:v>1.0271437999999999</c:v>
                </c:pt>
                <c:pt idx="83">
                  <c:v>1.0271437999999999</c:v>
                </c:pt>
                <c:pt idx="84">
                  <c:v>1.0271437999999999</c:v>
                </c:pt>
                <c:pt idx="85">
                  <c:v>1.8340145000000001</c:v>
                </c:pt>
                <c:pt idx="86">
                  <c:v>1.8340145000000001</c:v>
                </c:pt>
                <c:pt idx="87">
                  <c:v>1.8340145000000001</c:v>
                </c:pt>
                <c:pt idx="88">
                  <c:v>2.6911649999999998</c:v>
                </c:pt>
                <c:pt idx="89">
                  <c:v>2.6911649999999998</c:v>
                </c:pt>
                <c:pt idx="90">
                  <c:v>2.6911649999999998</c:v>
                </c:pt>
                <c:pt idx="91">
                  <c:v>2.6911649999999998</c:v>
                </c:pt>
                <c:pt idx="92">
                  <c:v>1.5658557</c:v>
                </c:pt>
                <c:pt idx="93">
                  <c:v>1.5658557</c:v>
                </c:pt>
                <c:pt idx="94">
                  <c:v>1.5658557</c:v>
                </c:pt>
                <c:pt idx="95">
                  <c:v>3.1987511999999998</c:v>
                </c:pt>
                <c:pt idx="96">
                  <c:v>3.1987511999999998</c:v>
                </c:pt>
                <c:pt idx="97">
                  <c:v>3.1987511999999998</c:v>
                </c:pt>
                <c:pt idx="98">
                  <c:v>3.1987511999999998</c:v>
                </c:pt>
                <c:pt idx="99">
                  <c:v>2.8084842999999999</c:v>
                </c:pt>
                <c:pt idx="100">
                  <c:v>2.8084842999999999</c:v>
                </c:pt>
                <c:pt idx="101">
                  <c:v>2.8084842999999999</c:v>
                </c:pt>
                <c:pt idx="102">
                  <c:v>1.3192455000000001</c:v>
                </c:pt>
                <c:pt idx="103">
                  <c:v>1.3192455000000001</c:v>
                </c:pt>
                <c:pt idx="104">
                  <c:v>1.3192455000000001</c:v>
                </c:pt>
                <c:pt idx="105">
                  <c:v>1.3192455000000001</c:v>
                </c:pt>
                <c:pt idx="106">
                  <c:v>1.3838908999999999</c:v>
                </c:pt>
                <c:pt idx="107">
                  <c:v>1.3838908999999999</c:v>
                </c:pt>
                <c:pt idx="108">
                  <c:v>1.3838908999999999</c:v>
                </c:pt>
                <c:pt idx="109">
                  <c:v>0.91221870000000005</c:v>
                </c:pt>
                <c:pt idx="110">
                  <c:v>0.91221870000000005</c:v>
                </c:pt>
                <c:pt idx="111">
                  <c:v>0.91221870000000005</c:v>
                </c:pt>
                <c:pt idx="112">
                  <c:v>0.91221870000000005</c:v>
                </c:pt>
                <c:pt idx="113">
                  <c:v>1.9656997</c:v>
                </c:pt>
                <c:pt idx="114">
                  <c:v>1.9656997</c:v>
                </c:pt>
                <c:pt idx="115">
                  <c:v>1.9656997</c:v>
                </c:pt>
                <c:pt idx="116">
                  <c:v>0.96968129999999997</c:v>
                </c:pt>
                <c:pt idx="117">
                  <c:v>0.96968129999999997</c:v>
                </c:pt>
                <c:pt idx="118">
                  <c:v>0.96968129999999997</c:v>
                </c:pt>
                <c:pt idx="119">
                  <c:v>0.96968129999999997</c:v>
                </c:pt>
                <c:pt idx="120">
                  <c:v>0.34477555999999998</c:v>
                </c:pt>
                <c:pt idx="121">
                  <c:v>0.34477555999999998</c:v>
                </c:pt>
                <c:pt idx="122">
                  <c:v>0.34477555999999998</c:v>
                </c:pt>
                <c:pt idx="123">
                  <c:v>2.0854135</c:v>
                </c:pt>
                <c:pt idx="124">
                  <c:v>2.0854135</c:v>
                </c:pt>
                <c:pt idx="125">
                  <c:v>2.0854135</c:v>
                </c:pt>
                <c:pt idx="126">
                  <c:v>2.0854135</c:v>
                </c:pt>
                <c:pt idx="127">
                  <c:v>0.57702019999999998</c:v>
                </c:pt>
                <c:pt idx="128">
                  <c:v>0.57702019999999998</c:v>
                </c:pt>
                <c:pt idx="129">
                  <c:v>0.57702019999999998</c:v>
                </c:pt>
                <c:pt idx="130">
                  <c:v>1.0486922999999999</c:v>
                </c:pt>
                <c:pt idx="131">
                  <c:v>1.0486922999999999</c:v>
                </c:pt>
                <c:pt idx="132">
                  <c:v>1.0486922999999999</c:v>
                </c:pt>
                <c:pt idx="133">
                  <c:v>1.0486922999999999</c:v>
                </c:pt>
                <c:pt idx="134">
                  <c:v>0.97446984000000003</c:v>
                </c:pt>
                <c:pt idx="135">
                  <c:v>0.97446984000000003</c:v>
                </c:pt>
                <c:pt idx="136">
                  <c:v>0.97446984000000003</c:v>
                </c:pt>
                <c:pt idx="137">
                  <c:v>0.97446984000000003</c:v>
                </c:pt>
                <c:pt idx="138">
                  <c:v>1.515576</c:v>
                </c:pt>
                <c:pt idx="139">
                  <c:v>1.515576</c:v>
                </c:pt>
                <c:pt idx="140">
                  <c:v>1.515576</c:v>
                </c:pt>
                <c:pt idx="141">
                  <c:v>2.0279508000000002</c:v>
                </c:pt>
                <c:pt idx="142">
                  <c:v>2.0279508000000002</c:v>
                </c:pt>
                <c:pt idx="143">
                  <c:v>2.0279508000000002</c:v>
                </c:pt>
                <c:pt idx="144">
                  <c:v>2.0279508000000002</c:v>
                </c:pt>
                <c:pt idx="145">
                  <c:v>0.84039043999999996</c:v>
                </c:pt>
                <c:pt idx="146">
                  <c:v>0.84039043999999996</c:v>
                </c:pt>
                <c:pt idx="147">
                  <c:v>0.84039043999999996</c:v>
                </c:pt>
                <c:pt idx="148">
                  <c:v>3.0024207000000001</c:v>
                </c:pt>
                <c:pt idx="149">
                  <c:v>3.0024207000000001</c:v>
                </c:pt>
                <c:pt idx="150">
                  <c:v>3.0024207000000001</c:v>
                </c:pt>
                <c:pt idx="151">
                  <c:v>3.0024207000000001</c:v>
                </c:pt>
                <c:pt idx="152">
                  <c:v>1.3312168</c:v>
                </c:pt>
                <c:pt idx="153">
                  <c:v>1.3312168</c:v>
                </c:pt>
                <c:pt idx="154">
                  <c:v>1.3312168</c:v>
                </c:pt>
                <c:pt idx="155">
                  <c:v>3.0048149</c:v>
                </c:pt>
                <c:pt idx="156">
                  <c:v>3.0048149</c:v>
                </c:pt>
                <c:pt idx="157">
                  <c:v>3.0048149</c:v>
                </c:pt>
                <c:pt idx="158">
                  <c:v>3.0048149</c:v>
                </c:pt>
                <c:pt idx="159">
                  <c:v>3.3687445999999999</c:v>
                </c:pt>
                <c:pt idx="160">
                  <c:v>3.3687445999999999</c:v>
                </c:pt>
                <c:pt idx="161">
                  <c:v>1.1396748000000001</c:v>
                </c:pt>
                <c:pt idx="162">
                  <c:v>1.1396748000000001</c:v>
                </c:pt>
                <c:pt idx="163">
                  <c:v>1.1396748000000001</c:v>
                </c:pt>
                <c:pt idx="164">
                  <c:v>-0.74940799999999996</c:v>
                </c:pt>
                <c:pt idx="165">
                  <c:v>-0.74940799999999996</c:v>
                </c:pt>
                <c:pt idx="166">
                  <c:v>-0.74940799999999996</c:v>
                </c:pt>
                <c:pt idx="167">
                  <c:v>1.1277033999999999</c:v>
                </c:pt>
                <c:pt idx="168">
                  <c:v>1.1277033999999999</c:v>
                </c:pt>
                <c:pt idx="169">
                  <c:v>1.1277033999999999</c:v>
                </c:pt>
                <c:pt idx="170">
                  <c:v>1.4365649</c:v>
                </c:pt>
                <c:pt idx="171">
                  <c:v>1.4365649</c:v>
                </c:pt>
                <c:pt idx="172">
                  <c:v>1.4365649</c:v>
                </c:pt>
                <c:pt idx="173">
                  <c:v>-0.37829541999999999</c:v>
                </c:pt>
                <c:pt idx="174">
                  <c:v>-0.37829541999999999</c:v>
                </c:pt>
                <c:pt idx="175">
                  <c:v>0.46688360000000001</c:v>
                </c:pt>
                <c:pt idx="176">
                  <c:v>0.46688360000000001</c:v>
                </c:pt>
                <c:pt idx="177">
                  <c:v>0.46688360000000001</c:v>
                </c:pt>
                <c:pt idx="178">
                  <c:v>0.98404694000000004</c:v>
                </c:pt>
                <c:pt idx="179">
                  <c:v>0.98404694000000004</c:v>
                </c:pt>
                <c:pt idx="180">
                  <c:v>0.98404694000000004</c:v>
                </c:pt>
                <c:pt idx="181">
                  <c:v>0.17478207000000001</c:v>
                </c:pt>
                <c:pt idx="182">
                  <c:v>0.17478207000000001</c:v>
                </c:pt>
                <c:pt idx="183">
                  <c:v>0.17478207000000001</c:v>
                </c:pt>
                <c:pt idx="184">
                  <c:v>0.11492519</c:v>
                </c:pt>
                <c:pt idx="185">
                  <c:v>0.11492519</c:v>
                </c:pt>
                <c:pt idx="186">
                  <c:v>0.11492519</c:v>
                </c:pt>
                <c:pt idx="187">
                  <c:v>0.77574502999999995</c:v>
                </c:pt>
                <c:pt idx="188">
                  <c:v>0.77574502999999995</c:v>
                </c:pt>
                <c:pt idx="189">
                  <c:v>0.77574502999999995</c:v>
                </c:pt>
                <c:pt idx="190">
                  <c:v>1.9130256000000001</c:v>
                </c:pt>
                <c:pt idx="191">
                  <c:v>1.9130256000000001</c:v>
                </c:pt>
                <c:pt idx="192">
                  <c:v>1.9130256000000001</c:v>
                </c:pt>
                <c:pt idx="193">
                  <c:v>1.1540405</c:v>
                </c:pt>
                <c:pt idx="194">
                  <c:v>1.1540405</c:v>
                </c:pt>
                <c:pt idx="195">
                  <c:v>1.1540405</c:v>
                </c:pt>
                <c:pt idx="196">
                  <c:v>1.2881198</c:v>
                </c:pt>
                <c:pt idx="197">
                  <c:v>1.2881198</c:v>
                </c:pt>
                <c:pt idx="198">
                  <c:v>1.2881198</c:v>
                </c:pt>
                <c:pt idx="199">
                  <c:v>2.6720107</c:v>
                </c:pt>
                <c:pt idx="200">
                  <c:v>2.6720107</c:v>
                </c:pt>
                <c:pt idx="201">
                  <c:v>2.6720107</c:v>
                </c:pt>
                <c:pt idx="202">
                  <c:v>2.1548474</c:v>
                </c:pt>
                <c:pt idx="203">
                  <c:v>2.1548474</c:v>
                </c:pt>
                <c:pt idx="204">
                  <c:v>2.1548474</c:v>
                </c:pt>
                <c:pt idx="205">
                  <c:v>3.1604428000000002</c:v>
                </c:pt>
                <c:pt idx="206">
                  <c:v>3.1604428000000002</c:v>
                </c:pt>
                <c:pt idx="207">
                  <c:v>3.6871830999999999</c:v>
                </c:pt>
                <c:pt idx="208">
                  <c:v>3.6871830999999999</c:v>
                </c:pt>
                <c:pt idx="209">
                  <c:v>3.6871830999999999</c:v>
                </c:pt>
                <c:pt idx="210">
                  <c:v>1.6400782</c:v>
                </c:pt>
                <c:pt idx="211">
                  <c:v>1.6400782</c:v>
                </c:pt>
                <c:pt idx="212">
                  <c:v>1.6400782</c:v>
                </c:pt>
                <c:pt idx="213">
                  <c:v>1.1612233000000001</c:v>
                </c:pt>
                <c:pt idx="214">
                  <c:v>1.1612233000000001</c:v>
                </c:pt>
                <c:pt idx="215">
                  <c:v>1.1612233000000001</c:v>
                </c:pt>
                <c:pt idx="216">
                  <c:v>2.0016139000000002</c:v>
                </c:pt>
                <c:pt idx="217">
                  <c:v>2.0016139000000002</c:v>
                </c:pt>
                <c:pt idx="218">
                  <c:v>2.0016139000000002</c:v>
                </c:pt>
                <c:pt idx="219">
                  <c:v>2.1261160000000001</c:v>
                </c:pt>
                <c:pt idx="220">
                  <c:v>2.1261160000000001</c:v>
                </c:pt>
                <c:pt idx="221">
                  <c:v>2.1261160000000001</c:v>
                </c:pt>
                <c:pt idx="222">
                  <c:v>0.89785309999999996</c:v>
                </c:pt>
                <c:pt idx="223">
                  <c:v>0.89785309999999996</c:v>
                </c:pt>
                <c:pt idx="224">
                  <c:v>0.89785309999999996</c:v>
                </c:pt>
                <c:pt idx="225">
                  <c:v>0.94573854999999996</c:v>
                </c:pt>
                <c:pt idx="226">
                  <c:v>0.94573854999999996</c:v>
                </c:pt>
                <c:pt idx="227">
                  <c:v>0.94573854999999996</c:v>
                </c:pt>
                <c:pt idx="228">
                  <c:v>4.2737803000000003</c:v>
                </c:pt>
                <c:pt idx="229">
                  <c:v>4.2737803000000003</c:v>
                </c:pt>
                <c:pt idx="230">
                  <c:v>2.9281980000000001</c:v>
                </c:pt>
                <c:pt idx="231">
                  <c:v>2.7749646000000001</c:v>
                </c:pt>
                <c:pt idx="232">
                  <c:v>2.7749646000000001</c:v>
                </c:pt>
                <c:pt idx="233">
                  <c:v>0.6943397</c:v>
                </c:pt>
                <c:pt idx="234">
                  <c:v>0.6943397</c:v>
                </c:pt>
                <c:pt idx="235">
                  <c:v>0.6943397</c:v>
                </c:pt>
                <c:pt idx="236">
                  <c:v>1.7573977000000001</c:v>
                </c:pt>
                <c:pt idx="237">
                  <c:v>1.7573977000000001</c:v>
                </c:pt>
                <c:pt idx="238">
                  <c:v>1.7573977000000001</c:v>
                </c:pt>
                <c:pt idx="239">
                  <c:v>0.48124924000000002</c:v>
                </c:pt>
                <c:pt idx="240">
                  <c:v>0.48124924000000002</c:v>
                </c:pt>
                <c:pt idx="241">
                  <c:v>0.48124924000000002</c:v>
                </c:pt>
                <c:pt idx="242">
                  <c:v>1.9609110000000001</c:v>
                </c:pt>
                <c:pt idx="243">
                  <c:v>1.9609110000000001</c:v>
                </c:pt>
                <c:pt idx="244">
                  <c:v>1.9609110000000001</c:v>
                </c:pt>
                <c:pt idx="245">
                  <c:v>0.92419010000000001</c:v>
                </c:pt>
                <c:pt idx="246">
                  <c:v>0.92419010000000001</c:v>
                </c:pt>
                <c:pt idx="247">
                  <c:v>0.92419010000000001</c:v>
                </c:pt>
                <c:pt idx="248">
                  <c:v>4.8508009999999997</c:v>
                </c:pt>
                <c:pt idx="249">
                  <c:v>4.8508009999999997</c:v>
                </c:pt>
                <c:pt idx="250">
                  <c:v>4.8508009999999997</c:v>
                </c:pt>
                <c:pt idx="251">
                  <c:v>2.4469487999999999</c:v>
                </c:pt>
                <c:pt idx="252">
                  <c:v>2.4469487999999999</c:v>
                </c:pt>
                <c:pt idx="253">
                  <c:v>2.4469487999999999</c:v>
                </c:pt>
                <c:pt idx="254">
                  <c:v>4.2258950000000004</c:v>
                </c:pt>
                <c:pt idx="255">
                  <c:v>4.2258950000000004</c:v>
                </c:pt>
                <c:pt idx="256">
                  <c:v>3.7997139999999998</c:v>
                </c:pt>
                <c:pt idx="257">
                  <c:v>3.0407289999999998</c:v>
                </c:pt>
                <c:pt idx="258">
                  <c:v>3.0407289999999998</c:v>
                </c:pt>
                <c:pt idx="259">
                  <c:v>3.4525442000000002</c:v>
                </c:pt>
                <c:pt idx="260">
                  <c:v>3.4525442000000002</c:v>
                </c:pt>
                <c:pt idx="261">
                  <c:v>3.4525442000000002</c:v>
                </c:pt>
                <c:pt idx="262">
                  <c:v>2.0638649999999998</c:v>
                </c:pt>
                <c:pt idx="263">
                  <c:v>2.0638649999999998</c:v>
                </c:pt>
                <c:pt idx="264">
                  <c:v>2.0638649999999998</c:v>
                </c:pt>
                <c:pt idx="265">
                  <c:v>1.4102279</c:v>
                </c:pt>
                <c:pt idx="266">
                  <c:v>1.4102279</c:v>
                </c:pt>
                <c:pt idx="267">
                  <c:v>1.4102279</c:v>
                </c:pt>
                <c:pt idx="268">
                  <c:v>2.308081</c:v>
                </c:pt>
                <c:pt idx="269">
                  <c:v>2.308081</c:v>
                </c:pt>
                <c:pt idx="270">
                  <c:v>2.308081</c:v>
                </c:pt>
                <c:pt idx="271">
                  <c:v>1.6544439</c:v>
                </c:pt>
                <c:pt idx="272">
                  <c:v>1.6544439</c:v>
                </c:pt>
                <c:pt idx="273">
                  <c:v>1.6544439</c:v>
                </c:pt>
                <c:pt idx="274">
                  <c:v>1.9633054000000001</c:v>
                </c:pt>
                <c:pt idx="275">
                  <c:v>1.9633054000000001</c:v>
                </c:pt>
                <c:pt idx="276">
                  <c:v>1.9633054000000001</c:v>
                </c:pt>
                <c:pt idx="277">
                  <c:v>2.8228499999999999</c:v>
                </c:pt>
                <c:pt idx="278">
                  <c:v>2.8228499999999999</c:v>
                </c:pt>
                <c:pt idx="279">
                  <c:v>2.8228499999999999</c:v>
                </c:pt>
                <c:pt idx="280">
                  <c:v>-0.14126221999999999</c:v>
                </c:pt>
                <c:pt idx="281">
                  <c:v>-0.14126221999999999</c:v>
                </c:pt>
                <c:pt idx="282">
                  <c:v>1.5610672000000001</c:v>
                </c:pt>
                <c:pt idx="283">
                  <c:v>1.5610672000000001</c:v>
                </c:pt>
                <c:pt idx="284">
                  <c:v>1.5610672000000001</c:v>
                </c:pt>
                <c:pt idx="285">
                  <c:v>1.6472610000000001</c:v>
                </c:pt>
                <c:pt idx="286">
                  <c:v>1.6472610000000001</c:v>
                </c:pt>
                <c:pt idx="287">
                  <c:v>1.6472610000000001</c:v>
                </c:pt>
                <c:pt idx="288">
                  <c:v>1.5083932</c:v>
                </c:pt>
                <c:pt idx="289">
                  <c:v>1.5083932</c:v>
                </c:pt>
                <c:pt idx="290">
                  <c:v>1.5083932</c:v>
                </c:pt>
                <c:pt idx="291">
                  <c:v>1.759792</c:v>
                </c:pt>
                <c:pt idx="292">
                  <c:v>1.759792</c:v>
                </c:pt>
                <c:pt idx="293">
                  <c:v>1.759792</c:v>
                </c:pt>
                <c:pt idx="294">
                  <c:v>1.3958622000000001</c:v>
                </c:pt>
                <c:pt idx="295">
                  <c:v>1.3958622000000001</c:v>
                </c:pt>
                <c:pt idx="296">
                  <c:v>1.3958622000000001</c:v>
                </c:pt>
                <c:pt idx="297">
                  <c:v>4.122941</c:v>
                </c:pt>
                <c:pt idx="298">
                  <c:v>4.122941</c:v>
                </c:pt>
                <c:pt idx="299">
                  <c:v>4.122941</c:v>
                </c:pt>
                <c:pt idx="300">
                  <c:v>3.15326</c:v>
                </c:pt>
                <c:pt idx="301">
                  <c:v>3.15326</c:v>
                </c:pt>
                <c:pt idx="302">
                  <c:v>2.6217307999999999</c:v>
                </c:pt>
                <c:pt idx="303">
                  <c:v>2.6217307999999999</c:v>
                </c:pt>
                <c:pt idx="304">
                  <c:v>2.6217307999999999</c:v>
                </c:pt>
                <c:pt idx="305">
                  <c:v>1.9944309</c:v>
                </c:pt>
                <c:pt idx="306">
                  <c:v>1.9944309</c:v>
                </c:pt>
                <c:pt idx="307">
                  <c:v>1.9944309</c:v>
                </c:pt>
                <c:pt idx="308">
                  <c:v>1.5778270999999999</c:v>
                </c:pt>
                <c:pt idx="309">
                  <c:v>1.5778270999999999</c:v>
                </c:pt>
                <c:pt idx="310">
                  <c:v>1.5778270999999999</c:v>
                </c:pt>
                <c:pt idx="311">
                  <c:v>1.2569942000000001</c:v>
                </c:pt>
                <c:pt idx="312">
                  <c:v>1.2569942000000001</c:v>
                </c:pt>
                <c:pt idx="313">
                  <c:v>1.2569942000000001</c:v>
                </c:pt>
                <c:pt idx="314">
                  <c:v>2.3487835000000001</c:v>
                </c:pt>
                <c:pt idx="315">
                  <c:v>2.3487835000000001</c:v>
                </c:pt>
                <c:pt idx="316">
                  <c:v>2.5690569999999999</c:v>
                </c:pt>
                <c:pt idx="317">
                  <c:v>2.5690569999999999</c:v>
                </c:pt>
                <c:pt idx="318">
                  <c:v>2.5690569999999999</c:v>
                </c:pt>
                <c:pt idx="319">
                  <c:v>2.6169424000000001</c:v>
                </c:pt>
                <c:pt idx="320">
                  <c:v>2.6169424000000001</c:v>
                </c:pt>
                <c:pt idx="321">
                  <c:v>2.6169424000000001</c:v>
                </c:pt>
                <c:pt idx="322">
                  <c:v>2.1476644999999999</c:v>
                </c:pt>
                <c:pt idx="323">
                  <c:v>2.1476644999999999</c:v>
                </c:pt>
                <c:pt idx="324">
                  <c:v>2.1476644999999999</c:v>
                </c:pt>
                <c:pt idx="325">
                  <c:v>0.38308397</c:v>
                </c:pt>
                <c:pt idx="326">
                  <c:v>0.38308397</c:v>
                </c:pt>
                <c:pt idx="327">
                  <c:v>0.38308397</c:v>
                </c:pt>
                <c:pt idx="328">
                  <c:v>1.3862851</c:v>
                </c:pt>
                <c:pt idx="329">
                  <c:v>1.3862851</c:v>
                </c:pt>
                <c:pt idx="330">
                  <c:v>1.3862851</c:v>
                </c:pt>
                <c:pt idx="331">
                  <c:v>3.8643595999999998</c:v>
                </c:pt>
                <c:pt idx="332">
                  <c:v>3.8643595999999998</c:v>
                </c:pt>
                <c:pt idx="333">
                  <c:v>3.8643595999999998</c:v>
                </c:pt>
                <c:pt idx="334">
                  <c:v>2.5499027000000001</c:v>
                </c:pt>
                <c:pt idx="335">
                  <c:v>2.5499027000000001</c:v>
                </c:pt>
                <c:pt idx="336">
                  <c:v>2.5499027000000001</c:v>
                </c:pt>
                <c:pt idx="337">
                  <c:v>2.4038520000000001</c:v>
                </c:pt>
                <c:pt idx="338">
                  <c:v>2.4038520000000001</c:v>
                </c:pt>
                <c:pt idx="339">
                  <c:v>2.4038520000000001</c:v>
                </c:pt>
                <c:pt idx="340">
                  <c:v>1.2953026000000001</c:v>
                </c:pt>
                <c:pt idx="341">
                  <c:v>1.2953026000000001</c:v>
                </c:pt>
                <c:pt idx="342">
                  <c:v>2.308081</c:v>
                </c:pt>
                <c:pt idx="343">
                  <c:v>2.308081</c:v>
                </c:pt>
                <c:pt idx="344">
                  <c:v>2.308081</c:v>
                </c:pt>
                <c:pt idx="345">
                  <c:v>1.5395186999999999</c:v>
                </c:pt>
                <c:pt idx="346">
                  <c:v>1.5395186999999999</c:v>
                </c:pt>
                <c:pt idx="347">
                  <c:v>1.5395186999999999</c:v>
                </c:pt>
                <c:pt idx="348">
                  <c:v>3.1628370000000001</c:v>
                </c:pt>
                <c:pt idx="349">
                  <c:v>3.1628370000000001</c:v>
                </c:pt>
                <c:pt idx="350">
                  <c:v>3.1628370000000001</c:v>
                </c:pt>
                <c:pt idx="351">
                  <c:v>2.2266754999999998</c:v>
                </c:pt>
                <c:pt idx="352">
                  <c:v>2.2266754999999998</c:v>
                </c:pt>
                <c:pt idx="353">
                  <c:v>2.2266754999999998</c:v>
                </c:pt>
                <c:pt idx="354">
                  <c:v>2.5690569999999999</c:v>
                </c:pt>
                <c:pt idx="355">
                  <c:v>2.5690569999999999</c:v>
                </c:pt>
                <c:pt idx="356">
                  <c:v>2.5690569999999999</c:v>
                </c:pt>
                <c:pt idx="357">
                  <c:v>0.72307100000000002</c:v>
                </c:pt>
                <c:pt idx="358">
                  <c:v>0.72307100000000002</c:v>
                </c:pt>
                <c:pt idx="359">
                  <c:v>0.72307100000000002</c:v>
                </c:pt>
                <c:pt idx="360">
                  <c:v>0.82602483000000004</c:v>
                </c:pt>
                <c:pt idx="361">
                  <c:v>0.82602483000000004</c:v>
                </c:pt>
                <c:pt idx="362">
                  <c:v>0.67757975999999998</c:v>
                </c:pt>
                <c:pt idx="363">
                  <c:v>0.67757975999999998</c:v>
                </c:pt>
                <c:pt idx="364">
                  <c:v>0.67757975999999998</c:v>
                </c:pt>
                <c:pt idx="365">
                  <c:v>1.2905141</c:v>
                </c:pt>
                <c:pt idx="366">
                  <c:v>1.2905141</c:v>
                </c:pt>
                <c:pt idx="367">
                  <c:v>1.2905141</c:v>
                </c:pt>
                <c:pt idx="368">
                  <c:v>2.2147043000000002</c:v>
                </c:pt>
                <c:pt idx="369">
                  <c:v>2.2147043000000002</c:v>
                </c:pt>
                <c:pt idx="370">
                  <c:v>2.2147043000000002</c:v>
                </c:pt>
                <c:pt idx="371">
                  <c:v>3.5554980999999999</c:v>
                </c:pt>
                <c:pt idx="372">
                  <c:v>3.5554980999999999</c:v>
                </c:pt>
                <c:pt idx="373">
                  <c:v>3.5554980999999999</c:v>
                </c:pt>
                <c:pt idx="374">
                  <c:v>2.2697725000000002</c:v>
                </c:pt>
                <c:pt idx="375">
                  <c:v>2.2697725000000002</c:v>
                </c:pt>
                <c:pt idx="376">
                  <c:v>2.2697725000000002</c:v>
                </c:pt>
                <c:pt idx="377">
                  <c:v>2.2697725000000002</c:v>
                </c:pt>
                <c:pt idx="378">
                  <c:v>0.15323359</c:v>
                </c:pt>
                <c:pt idx="379">
                  <c:v>0.15323359</c:v>
                </c:pt>
                <c:pt idx="380">
                  <c:v>0.15323359</c:v>
                </c:pt>
                <c:pt idx="381">
                  <c:v>1.9489396999999999</c:v>
                </c:pt>
                <c:pt idx="382">
                  <c:v>1.9489396999999999</c:v>
                </c:pt>
                <c:pt idx="383">
                  <c:v>1.9489396999999999</c:v>
                </c:pt>
                <c:pt idx="384">
                  <c:v>0.64405990000000002</c:v>
                </c:pt>
                <c:pt idx="385">
                  <c:v>0.64405990000000002</c:v>
                </c:pt>
                <c:pt idx="386">
                  <c:v>0.64405990000000002</c:v>
                </c:pt>
                <c:pt idx="387">
                  <c:v>-0.14605077</c:v>
                </c:pt>
                <c:pt idx="388">
                  <c:v>-0.14605077</c:v>
                </c:pt>
                <c:pt idx="389">
                  <c:v>0.51716333999999997</c:v>
                </c:pt>
                <c:pt idx="390">
                  <c:v>0.51716333999999997</c:v>
                </c:pt>
                <c:pt idx="391">
                  <c:v>0.51716333999999997</c:v>
                </c:pt>
                <c:pt idx="392">
                  <c:v>0.96968129999999997</c:v>
                </c:pt>
                <c:pt idx="393">
                  <c:v>0.96968129999999997</c:v>
                </c:pt>
                <c:pt idx="394">
                  <c:v>0.96968129999999997</c:v>
                </c:pt>
                <c:pt idx="395">
                  <c:v>1.5610672000000001</c:v>
                </c:pt>
                <c:pt idx="396">
                  <c:v>1.5610672000000001</c:v>
                </c:pt>
                <c:pt idx="397">
                  <c:v>1.5610672000000001</c:v>
                </c:pt>
                <c:pt idx="398">
                  <c:v>2.2745611999999999</c:v>
                </c:pt>
                <c:pt idx="399">
                  <c:v>2.2745611999999999</c:v>
                </c:pt>
                <c:pt idx="400">
                  <c:v>2.2745611999999999</c:v>
                </c:pt>
                <c:pt idx="401">
                  <c:v>3.2969165</c:v>
                </c:pt>
                <c:pt idx="402">
                  <c:v>3.2969165</c:v>
                </c:pt>
                <c:pt idx="403">
                  <c:v>3.2969165</c:v>
                </c:pt>
                <c:pt idx="404">
                  <c:v>5.6648540000000001</c:v>
                </c:pt>
                <c:pt idx="405">
                  <c:v>5.6648540000000001</c:v>
                </c:pt>
                <c:pt idx="406">
                  <c:v>3.2298768</c:v>
                </c:pt>
                <c:pt idx="407">
                  <c:v>3.1005859999999998</c:v>
                </c:pt>
                <c:pt idx="408">
                  <c:v>3.1005859999999998</c:v>
                </c:pt>
                <c:pt idx="409">
                  <c:v>2.3679378</c:v>
                </c:pt>
                <c:pt idx="410">
                  <c:v>2.3679378</c:v>
                </c:pt>
                <c:pt idx="411">
                  <c:v>2.3679378</c:v>
                </c:pt>
                <c:pt idx="412">
                  <c:v>3.1197400000000002</c:v>
                </c:pt>
                <c:pt idx="413">
                  <c:v>3.1197400000000002</c:v>
                </c:pt>
                <c:pt idx="414">
                  <c:v>3.1197400000000002</c:v>
                </c:pt>
                <c:pt idx="415">
                  <c:v>2.4038520000000001</c:v>
                </c:pt>
                <c:pt idx="416">
                  <c:v>2.4038520000000001</c:v>
                </c:pt>
                <c:pt idx="417">
                  <c:v>2.4038520000000001</c:v>
                </c:pt>
                <c:pt idx="418">
                  <c:v>2.7821473999999999</c:v>
                </c:pt>
                <c:pt idx="419">
                  <c:v>2.7821473999999999</c:v>
                </c:pt>
                <c:pt idx="420">
                  <c:v>2.7821473999999999</c:v>
                </c:pt>
                <c:pt idx="421">
                  <c:v>2.6145482000000002</c:v>
                </c:pt>
                <c:pt idx="422">
                  <c:v>2.6145482000000002</c:v>
                </c:pt>
                <c:pt idx="423">
                  <c:v>2.6145482000000002</c:v>
                </c:pt>
                <c:pt idx="424">
                  <c:v>1.5203644999999999</c:v>
                </c:pt>
                <c:pt idx="425">
                  <c:v>1.5203644999999999</c:v>
                </c:pt>
                <c:pt idx="426">
                  <c:v>1.5203644999999999</c:v>
                </c:pt>
                <c:pt idx="427">
                  <c:v>1.9944309</c:v>
                </c:pt>
                <c:pt idx="428">
                  <c:v>1.9944309</c:v>
                </c:pt>
                <c:pt idx="429">
                  <c:v>1.9944309</c:v>
                </c:pt>
                <c:pt idx="430">
                  <c:v>0.88827599999999995</c:v>
                </c:pt>
                <c:pt idx="431">
                  <c:v>0.88827599999999995</c:v>
                </c:pt>
                <c:pt idx="432">
                  <c:v>1.2881198</c:v>
                </c:pt>
                <c:pt idx="433">
                  <c:v>1.2881198</c:v>
                </c:pt>
                <c:pt idx="434">
                  <c:v>1.2881198</c:v>
                </c:pt>
                <c:pt idx="435">
                  <c:v>1.1636176</c:v>
                </c:pt>
                <c:pt idx="436">
                  <c:v>1.1636176</c:v>
                </c:pt>
                <c:pt idx="437">
                  <c:v>1.1636176</c:v>
                </c:pt>
                <c:pt idx="438">
                  <c:v>0.98404694000000004</c:v>
                </c:pt>
                <c:pt idx="439">
                  <c:v>0.98404694000000004</c:v>
                </c:pt>
                <c:pt idx="440">
                  <c:v>0.98404694000000004</c:v>
                </c:pt>
                <c:pt idx="441">
                  <c:v>3.2538195000000001</c:v>
                </c:pt>
                <c:pt idx="442">
                  <c:v>3.2538195000000001</c:v>
                </c:pt>
                <c:pt idx="443">
                  <c:v>3.2538195000000001</c:v>
                </c:pt>
                <c:pt idx="444">
                  <c:v>1.4605075999999999</c:v>
                </c:pt>
                <c:pt idx="445">
                  <c:v>1.4605075999999999</c:v>
                </c:pt>
                <c:pt idx="446">
                  <c:v>3.5147952999999998</c:v>
                </c:pt>
                <c:pt idx="447">
                  <c:v>3.5147952999999998</c:v>
                </c:pt>
                <c:pt idx="448">
                  <c:v>3.5147952999999998</c:v>
                </c:pt>
                <c:pt idx="449">
                  <c:v>4.0822387000000004</c:v>
                </c:pt>
                <c:pt idx="450">
                  <c:v>4.0822387000000004</c:v>
                </c:pt>
                <c:pt idx="451">
                  <c:v>4.0822387000000004</c:v>
                </c:pt>
                <c:pt idx="452">
                  <c:v>3.5291610000000002</c:v>
                </c:pt>
                <c:pt idx="453">
                  <c:v>3.5291610000000002</c:v>
                </c:pt>
                <c:pt idx="454">
                  <c:v>3.5291610000000002</c:v>
                </c:pt>
                <c:pt idx="455">
                  <c:v>3.5914123</c:v>
                </c:pt>
                <c:pt idx="456">
                  <c:v>3.5914123</c:v>
                </c:pt>
                <c:pt idx="457">
                  <c:v>3.5914123</c:v>
                </c:pt>
                <c:pt idx="458">
                  <c:v>2.7198959999999999</c:v>
                </c:pt>
                <c:pt idx="459">
                  <c:v>2.7198959999999999</c:v>
                </c:pt>
                <c:pt idx="460">
                  <c:v>2.7198959999999999</c:v>
                </c:pt>
                <c:pt idx="461">
                  <c:v>2.7198959999999999</c:v>
                </c:pt>
                <c:pt idx="462">
                  <c:v>2.9186209999999999</c:v>
                </c:pt>
                <c:pt idx="463">
                  <c:v>2.9186209999999999</c:v>
                </c:pt>
                <c:pt idx="464">
                  <c:v>2.9186209999999999</c:v>
                </c:pt>
                <c:pt idx="465">
                  <c:v>1.7238779</c:v>
                </c:pt>
                <c:pt idx="466">
                  <c:v>1.7238779</c:v>
                </c:pt>
                <c:pt idx="467">
                  <c:v>1.7238779</c:v>
                </c:pt>
                <c:pt idx="468">
                  <c:v>2.971295</c:v>
                </c:pt>
                <c:pt idx="469">
                  <c:v>2.971295</c:v>
                </c:pt>
                <c:pt idx="470">
                  <c:v>2.971295</c:v>
                </c:pt>
                <c:pt idx="471">
                  <c:v>2.971295</c:v>
                </c:pt>
                <c:pt idx="472">
                  <c:v>2.0231621</c:v>
                </c:pt>
                <c:pt idx="473">
                  <c:v>2.0231621</c:v>
                </c:pt>
                <c:pt idx="474">
                  <c:v>2.0231621</c:v>
                </c:pt>
                <c:pt idx="475">
                  <c:v>2.3152637</c:v>
                </c:pt>
                <c:pt idx="476">
                  <c:v>2.3152637</c:v>
                </c:pt>
                <c:pt idx="477">
                  <c:v>2.3152637</c:v>
                </c:pt>
                <c:pt idx="478">
                  <c:v>2.3152637</c:v>
                </c:pt>
                <c:pt idx="479">
                  <c:v>0.74461949999999999</c:v>
                </c:pt>
                <c:pt idx="480">
                  <c:v>0.74461949999999999</c:v>
                </c:pt>
                <c:pt idx="481">
                  <c:v>0.74461949999999999</c:v>
                </c:pt>
                <c:pt idx="482">
                  <c:v>0.55547179999999996</c:v>
                </c:pt>
                <c:pt idx="483">
                  <c:v>0.55547179999999996</c:v>
                </c:pt>
                <c:pt idx="484">
                  <c:v>0.55547179999999996</c:v>
                </c:pt>
                <c:pt idx="485">
                  <c:v>1.5754328</c:v>
                </c:pt>
                <c:pt idx="486">
                  <c:v>1.5754328</c:v>
                </c:pt>
                <c:pt idx="487">
                  <c:v>1.5754328</c:v>
                </c:pt>
                <c:pt idx="488">
                  <c:v>1.1971373999999999</c:v>
                </c:pt>
                <c:pt idx="489">
                  <c:v>1.1971373999999999</c:v>
                </c:pt>
                <c:pt idx="490">
                  <c:v>1.1971373999999999</c:v>
                </c:pt>
                <c:pt idx="491">
                  <c:v>1.1971373999999999</c:v>
                </c:pt>
                <c:pt idx="492">
                  <c:v>2.3607550000000002</c:v>
                </c:pt>
                <c:pt idx="493">
                  <c:v>2.3607550000000002</c:v>
                </c:pt>
                <c:pt idx="494">
                  <c:v>2.3607550000000002</c:v>
                </c:pt>
                <c:pt idx="495">
                  <c:v>8.1405340000000007E-2</c:v>
                </c:pt>
                <c:pt idx="496">
                  <c:v>8.1405340000000007E-2</c:v>
                </c:pt>
                <c:pt idx="497">
                  <c:v>8.1405340000000007E-2</c:v>
                </c:pt>
                <c:pt idx="498">
                  <c:v>2.8060900000000002</c:v>
                </c:pt>
                <c:pt idx="499">
                  <c:v>2.8060900000000002</c:v>
                </c:pt>
                <c:pt idx="500">
                  <c:v>2.8060900000000002</c:v>
                </c:pt>
                <c:pt idx="501">
                  <c:v>3.6416919999999999</c:v>
                </c:pt>
                <c:pt idx="502">
                  <c:v>3.6416919999999999</c:v>
                </c:pt>
                <c:pt idx="503">
                  <c:v>3.6416919999999999</c:v>
                </c:pt>
                <c:pt idx="504">
                  <c:v>1.3695252</c:v>
                </c:pt>
                <c:pt idx="505">
                  <c:v>1.3695252</c:v>
                </c:pt>
                <c:pt idx="506">
                  <c:v>1.3695252</c:v>
                </c:pt>
                <c:pt idx="507">
                  <c:v>1.2641770999999999</c:v>
                </c:pt>
                <c:pt idx="508">
                  <c:v>1.2641770999999999</c:v>
                </c:pt>
                <c:pt idx="509">
                  <c:v>1.2641770999999999</c:v>
                </c:pt>
                <c:pt idx="510">
                  <c:v>1.2641770999999999</c:v>
                </c:pt>
                <c:pt idx="511">
                  <c:v>2.6696165000000001</c:v>
                </c:pt>
                <c:pt idx="512">
                  <c:v>2.6696165000000001</c:v>
                </c:pt>
                <c:pt idx="513">
                  <c:v>2.6696165000000001</c:v>
                </c:pt>
                <c:pt idx="514">
                  <c:v>2.7653873</c:v>
                </c:pt>
                <c:pt idx="515">
                  <c:v>2.7653873</c:v>
                </c:pt>
                <c:pt idx="516">
                  <c:v>2.7653873</c:v>
                </c:pt>
                <c:pt idx="517">
                  <c:v>3.9864676000000001</c:v>
                </c:pt>
                <c:pt idx="518">
                  <c:v>3.9864676000000001</c:v>
                </c:pt>
                <c:pt idx="519">
                  <c:v>3.9864676000000001</c:v>
                </c:pt>
                <c:pt idx="520">
                  <c:v>5.4828890000000001</c:v>
                </c:pt>
                <c:pt idx="521">
                  <c:v>5.4828890000000001</c:v>
                </c:pt>
                <c:pt idx="522">
                  <c:v>5.4828890000000001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0EFA-435B-AADB-DE02A1199EF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959925616"/>
        <c:axId val="850183792"/>
      </c:lineChart>
      <c:catAx>
        <c:axId val="95992561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850183792"/>
        <c:crosses val="autoZero"/>
        <c:auto val="1"/>
        <c:lblAlgn val="ctr"/>
        <c:lblOffset val="100"/>
        <c:noMultiLvlLbl val="0"/>
      </c:catAx>
      <c:valAx>
        <c:axId val="8501837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95992561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2000" dirty="0"/>
              <a:t>동작 </a:t>
            </a:r>
            <a:r>
              <a:rPr lang="en-US" altLang="ko-KR" sz="2000" dirty="0"/>
              <a:t>2</a:t>
            </a:r>
            <a:r>
              <a:rPr lang="ko-KR" altLang="en-US" sz="2000" dirty="0"/>
              <a:t>번</a:t>
            </a:r>
            <a:r>
              <a:rPr lang="en-US" altLang="ko-KR" sz="2000" baseline="0" dirty="0"/>
              <a:t> – </a:t>
            </a:r>
            <a:r>
              <a:rPr lang="ko-KR" altLang="en-US" sz="2000" baseline="0" dirty="0"/>
              <a:t>선형 가속도</a:t>
            </a:r>
            <a:endParaRPr lang="ko-KR" altLang="en-US" sz="20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v>x</c:v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Sheet7!$E$1:$E$473</c:f>
              <c:numCache>
                <c:formatCode>General</c:formatCode>
                <c:ptCount val="473"/>
                <c:pt idx="0">
                  <c:v>-1.2864388</c:v>
                </c:pt>
                <c:pt idx="1">
                  <c:v>-1.2864388</c:v>
                </c:pt>
                <c:pt idx="2">
                  <c:v>-1.2088417</c:v>
                </c:pt>
                <c:pt idx="3">
                  <c:v>-1.2088417</c:v>
                </c:pt>
                <c:pt idx="4">
                  <c:v>-1.2088417</c:v>
                </c:pt>
                <c:pt idx="5">
                  <c:v>-1.2088417</c:v>
                </c:pt>
                <c:pt idx="6">
                  <c:v>-1.0218910000000001</c:v>
                </c:pt>
                <c:pt idx="7">
                  <c:v>-1.0218910000000001</c:v>
                </c:pt>
                <c:pt idx="8">
                  <c:v>-1.0218910000000001</c:v>
                </c:pt>
                <c:pt idx="9">
                  <c:v>-2.9489993999999999E-2</c:v>
                </c:pt>
                <c:pt idx="10">
                  <c:v>-2.9489993999999999E-2</c:v>
                </c:pt>
                <c:pt idx="11">
                  <c:v>-2.9489993999999999E-2</c:v>
                </c:pt>
                <c:pt idx="12">
                  <c:v>-1.0543666</c:v>
                </c:pt>
                <c:pt idx="13">
                  <c:v>-1.0543666</c:v>
                </c:pt>
                <c:pt idx="14">
                  <c:v>-1.0543666</c:v>
                </c:pt>
                <c:pt idx="15">
                  <c:v>-0.21776556999999999</c:v>
                </c:pt>
                <c:pt idx="16">
                  <c:v>-0.21776556999999999</c:v>
                </c:pt>
                <c:pt idx="17">
                  <c:v>-0.21776556999999999</c:v>
                </c:pt>
                <c:pt idx="18">
                  <c:v>-0.21776556999999999</c:v>
                </c:pt>
                <c:pt idx="19">
                  <c:v>2.6951736999999998</c:v>
                </c:pt>
                <c:pt idx="20">
                  <c:v>2.6951736999999998</c:v>
                </c:pt>
                <c:pt idx="21">
                  <c:v>2.6951736999999998</c:v>
                </c:pt>
                <c:pt idx="22">
                  <c:v>3.0313086999999999</c:v>
                </c:pt>
                <c:pt idx="23">
                  <c:v>3.0313086999999999</c:v>
                </c:pt>
                <c:pt idx="24">
                  <c:v>3.0313086999999999</c:v>
                </c:pt>
                <c:pt idx="25">
                  <c:v>3.1240543999999999</c:v>
                </c:pt>
                <c:pt idx="26">
                  <c:v>3.1240543999999999</c:v>
                </c:pt>
                <c:pt idx="27">
                  <c:v>3.1240543999999999</c:v>
                </c:pt>
                <c:pt idx="28">
                  <c:v>3.1240543999999999</c:v>
                </c:pt>
                <c:pt idx="29">
                  <c:v>2.1359105</c:v>
                </c:pt>
                <c:pt idx="30">
                  <c:v>2.1359105</c:v>
                </c:pt>
                <c:pt idx="31">
                  <c:v>2.1359105</c:v>
                </c:pt>
                <c:pt idx="32">
                  <c:v>0.34440493999999999</c:v>
                </c:pt>
                <c:pt idx="33">
                  <c:v>0.34440493999999999</c:v>
                </c:pt>
                <c:pt idx="34">
                  <c:v>0.34440493999999999</c:v>
                </c:pt>
                <c:pt idx="35">
                  <c:v>-2.1660862000000001</c:v>
                </c:pt>
                <c:pt idx="36">
                  <c:v>-2.1660862000000001</c:v>
                </c:pt>
                <c:pt idx="37">
                  <c:v>-2.1660862000000001</c:v>
                </c:pt>
                <c:pt idx="38">
                  <c:v>-2.1660862000000001</c:v>
                </c:pt>
                <c:pt idx="39">
                  <c:v>-3.5387995000000001</c:v>
                </c:pt>
                <c:pt idx="40">
                  <c:v>-3.5387995000000001</c:v>
                </c:pt>
                <c:pt idx="41">
                  <c:v>-3.5387995000000001</c:v>
                </c:pt>
                <c:pt idx="42">
                  <c:v>-0.80603780000000003</c:v>
                </c:pt>
                <c:pt idx="43">
                  <c:v>-0.80603780000000003</c:v>
                </c:pt>
                <c:pt idx="44">
                  <c:v>-0.80603780000000003</c:v>
                </c:pt>
                <c:pt idx="45">
                  <c:v>-0.80603780000000003</c:v>
                </c:pt>
                <c:pt idx="46">
                  <c:v>-0.81652089999999999</c:v>
                </c:pt>
                <c:pt idx="47">
                  <c:v>-0.81652089999999999</c:v>
                </c:pt>
                <c:pt idx="48">
                  <c:v>-0.81652089999999999</c:v>
                </c:pt>
                <c:pt idx="49">
                  <c:v>-1.0383924</c:v>
                </c:pt>
                <c:pt idx="50">
                  <c:v>-1.0383924</c:v>
                </c:pt>
                <c:pt idx="51">
                  <c:v>-1.0383924</c:v>
                </c:pt>
                <c:pt idx="52">
                  <c:v>-1.5108782999999999</c:v>
                </c:pt>
                <c:pt idx="53">
                  <c:v>-1.5108782999999999</c:v>
                </c:pt>
                <c:pt idx="54">
                  <c:v>-1.5108782999999999</c:v>
                </c:pt>
                <c:pt idx="55">
                  <c:v>-1.5108782999999999</c:v>
                </c:pt>
                <c:pt idx="56">
                  <c:v>0.30180907000000001</c:v>
                </c:pt>
                <c:pt idx="57">
                  <c:v>0.30180907000000001</c:v>
                </c:pt>
                <c:pt idx="58">
                  <c:v>0.30180907000000001</c:v>
                </c:pt>
                <c:pt idx="59">
                  <c:v>-0.85678947000000005</c:v>
                </c:pt>
                <c:pt idx="60">
                  <c:v>-0.85678947000000005</c:v>
                </c:pt>
                <c:pt idx="61">
                  <c:v>-0.85678947000000005</c:v>
                </c:pt>
                <c:pt idx="62">
                  <c:v>-0.66379449999999995</c:v>
                </c:pt>
                <c:pt idx="63">
                  <c:v>-0.66379449999999995</c:v>
                </c:pt>
                <c:pt idx="64">
                  <c:v>-0.66379449999999995</c:v>
                </c:pt>
                <c:pt idx="65">
                  <c:v>2.3373910000000002</c:v>
                </c:pt>
                <c:pt idx="66">
                  <c:v>2.3373910000000002</c:v>
                </c:pt>
                <c:pt idx="67">
                  <c:v>2.3373910000000002</c:v>
                </c:pt>
                <c:pt idx="68">
                  <c:v>2.9535095999999998</c:v>
                </c:pt>
                <c:pt idx="69">
                  <c:v>2.9535095999999998</c:v>
                </c:pt>
                <c:pt idx="70">
                  <c:v>2.9535095999999998</c:v>
                </c:pt>
                <c:pt idx="71">
                  <c:v>1.1651194</c:v>
                </c:pt>
                <c:pt idx="72">
                  <c:v>1.1651194</c:v>
                </c:pt>
                <c:pt idx="73">
                  <c:v>1.1651194</c:v>
                </c:pt>
                <c:pt idx="74">
                  <c:v>2.2374125</c:v>
                </c:pt>
                <c:pt idx="75">
                  <c:v>2.2374125</c:v>
                </c:pt>
                <c:pt idx="76">
                  <c:v>2.2374125</c:v>
                </c:pt>
                <c:pt idx="77">
                  <c:v>1.5163671999999999</c:v>
                </c:pt>
                <c:pt idx="78">
                  <c:v>1.5163671999999999</c:v>
                </c:pt>
                <c:pt idx="79">
                  <c:v>1.5163671999999999</c:v>
                </c:pt>
                <c:pt idx="80">
                  <c:v>0.45861506000000002</c:v>
                </c:pt>
                <c:pt idx="81">
                  <c:v>0.45861506000000002</c:v>
                </c:pt>
                <c:pt idx="82">
                  <c:v>0.45861506000000002</c:v>
                </c:pt>
                <c:pt idx="83">
                  <c:v>1.0022918999999999</c:v>
                </c:pt>
                <c:pt idx="84">
                  <c:v>1.0022918999999999</c:v>
                </c:pt>
                <c:pt idx="85">
                  <c:v>1.0022918999999999</c:v>
                </c:pt>
                <c:pt idx="86">
                  <c:v>-1.0333766</c:v>
                </c:pt>
                <c:pt idx="87">
                  <c:v>-1.0333766</c:v>
                </c:pt>
                <c:pt idx="88">
                  <c:v>-1.0333766</c:v>
                </c:pt>
                <c:pt idx="89">
                  <c:v>-0.91437159999999995</c:v>
                </c:pt>
                <c:pt idx="90">
                  <c:v>-0.91437159999999995</c:v>
                </c:pt>
                <c:pt idx="91">
                  <c:v>-0.91437159999999995</c:v>
                </c:pt>
                <c:pt idx="92">
                  <c:v>0.21038258000000001</c:v>
                </c:pt>
                <c:pt idx="93">
                  <c:v>0.21038258000000001</c:v>
                </c:pt>
                <c:pt idx="94">
                  <c:v>0.21038258000000001</c:v>
                </c:pt>
                <c:pt idx="95">
                  <c:v>0.9366795</c:v>
                </c:pt>
                <c:pt idx="96">
                  <c:v>0.9366795</c:v>
                </c:pt>
                <c:pt idx="97">
                  <c:v>0.9366795</c:v>
                </c:pt>
                <c:pt idx="98">
                  <c:v>-0.54935840000000002</c:v>
                </c:pt>
                <c:pt idx="99">
                  <c:v>-0.54935840000000002</c:v>
                </c:pt>
                <c:pt idx="100">
                  <c:v>-0.54935840000000002</c:v>
                </c:pt>
                <c:pt idx="101">
                  <c:v>7.9473405999999996E-2</c:v>
                </c:pt>
                <c:pt idx="102">
                  <c:v>7.9473405999999996E-2</c:v>
                </c:pt>
                <c:pt idx="103">
                  <c:v>7.9473405999999996E-2</c:v>
                </c:pt>
                <c:pt idx="104">
                  <c:v>-0.61256960000000005</c:v>
                </c:pt>
                <c:pt idx="105">
                  <c:v>-0.61256960000000005</c:v>
                </c:pt>
                <c:pt idx="106">
                  <c:v>-0.61256960000000005</c:v>
                </c:pt>
                <c:pt idx="107">
                  <c:v>-0.56415104999999999</c:v>
                </c:pt>
                <c:pt idx="108">
                  <c:v>-0.56415104999999999</c:v>
                </c:pt>
                <c:pt idx="109">
                  <c:v>-0.56415104999999999</c:v>
                </c:pt>
                <c:pt idx="110">
                  <c:v>0.13648272</c:v>
                </c:pt>
                <c:pt idx="111">
                  <c:v>0.13648272</c:v>
                </c:pt>
                <c:pt idx="112">
                  <c:v>0.13648272</c:v>
                </c:pt>
                <c:pt idx="113">
                  <c:v>-0.74005555999999995</c:v>
                </c:pt>
                <c:pt idx="114">
                  <c:v>-0.74005555999999995</c:v>
                </c:pt>
                <c:pt idx="115">
                  <c:v>-0.74005555999999995</c:v>
                </c:pt>
                <c:pt idx="116">
                  <c:v>-0.53383259999999999</c:v>
                </c:pt>
                <c:pt idx="117">
                  <c:v>-0.53383259999999999</c:v>
                </c:pt>
                <c:pt idx="118">
                  <c:v>-0.53383259999999999</c:v>
                </c:pt>
                <c:pt idx="119">
                  <c:v>2.0291060000000001</c:v>
                </c:pt>
                <c:pt idx="120">
                  <c:v>2.0291060000000001</c:v>
                </c:pt>
                <c:pt idx="121">
                  <c:v>2.0291060000000001</c:v>
                </c:pt>
                <c:pt idx="122">
                  <c:v>1.8547125</c:v>
                </c:pt>
                <c:pt idx="123">
                  <c:v>1.8547125</c:v>
                </c:pt>
                <c:pt idx="124">
                  <c:v>1.8547125</c:v>
                </c:pt>
                <c:pt idx="125">
                  <c:v>1.4286139</c:v>
                </c:pt>
                <c:pt idx="126">
                  <c:v>1.4286139</c:v>
                </c:pt>
                <c:pt idx="127">
                  <c:v>1.4286139</c:v>
                </c:pt>
                <c:pt idx="128">
                  <c:v>1.9964378</c:v>
                </c:pt>
                <c:pt idx="129">
                  <c:v>1.9964378</c:v>
                </c:pt>
                <c:pt idx="130">
                  <c:v>1.9964378</c:v>
                </c:pt>
                <c:pt idx="131">
                  <c:v>0.23968786</c:v>
                </c:pt>
                <c:pt idx="132">
                  <c:v>0.23968786</c:v>
                </c:pt>
                <c:pt idx="133">
                  <c:v>0.23968786</c:v>
                </c:pt>
                <c:pt idx="134">
                  <c:v>-0.84418963999999996</c:v>
                </c:pt>
                <c:pt idx="135">
                  <c:v>-0.84418963999999996</c:v>
                </c:pt>
                <c:pt idx="136">
                  <c:v>-0.84418963999999996</c:v>
                </c:pt>
                <c:pt idx="137">
                  <c:v>0.15924859</c:v>
                </c:pt>
                <c:pt idx="138">
                  <c:v>0.15924859</c:v>
                </c:pt>
                <c:pt idx="139">
                  <c:v>1.8847246</c:v>
                </c:pt>
                <c:pt idx="140">
                  <c:v>1.8847246</c:v>
                </c:pt>
                <c:pt idx="141">
                  <c:v>1.8847246</c:v>
                </c:pt>
                <c:pt idx="142">
                  <c:v>1.3154781</c:v>
                </c:pt>
                <c:pt idx="143">
                  <c:v>1.3154781</c:v>
                </c:pt>
                <c:pt idx="144">
                  <c:v>1.3154781</c:v>
                </c:pt>
                <c:pt idx="145">
                  <c:v>1.2880069999999999</c:v>
                </c:pt>
                <c:pt idx="146">
                  <c:v>1.2880069999999999</c:v>
                </c:pt>
                <c:pt idx="147">
                  <c:v>1.2880069999999999</c:v>
                </c:pt>
                <c:pt idx="148">
                  <c:v>2.3449711999999998</c:v>
                </c:pt>
                <c:pt idx="149">
                  <c:v>2.3449711999999998</c:v>
                </c:pt>
                <c:pt idx="150">
                  <c:v>2.3449711999999998</c:v>
                </c:pt>
                <c:pt idx="151">
                  <c:v>0.61505030000000005</c:v>
                </c:pt>
                <c:pt idx="152">
                  <c:v>0.61505030000000005</c:v>
                </c:pt>
                <c:pt idx="153">
                  <c:v>0.61505030000000005</c:v>
                </c:pt>
                <c:pt idx="154">
                  <c:v>-0.122784615</c:v>
                </c:pt>
                <c:pt idx="155">
                  <c:v>-0.122784615</c:v>
                </c:pt>
                <c:pt idx="156">
                  <c:v>-0.122784615</c:v>
                </c:pt>
                <c:pt idx="157">
                  <c:v>6.6944600000000007E-2</c:v>
                </c:pt>
                <c:pt idx="158">
                  <c:v>6.6944600000000007E-2</c:v>
                </c:pt>
                <c:pt idx="159">
                  <c:v>6.6944600000000007E-2</c:v>
                </c:pt>
                <c:pt idx="160">
                  <c:v>0.7361531</c:v>
                </c:pt>
                <c:pt idx="161">
                  <c:v>0.7361531</c:v>
                </c:pt>
                <c:pt idx="162">
                  <c:v>0.7361531</c:v>
                </c:pt>
                <c:pt idx="163">
                  <c:v>2.2768001999999998</c:v>
                </c:pt>
                <c:pt idx="164">
                  <c:v>2.2768001999999998</c:v>
                </c:pt>
                <c:pt idx="165">
                  <c:v>2.2768001999999998</c:v>
                </c:pt>
                <c:pt idx="166">
                  <c:v>1.6544091999999999</c:v>
                </c:pt>
                <c:pt idx="167">
                  <c:v>1.6544091999999999</c:v>
                </c:pt>
                <c:pt idx="168">
                  <c:v>1.6544091999999999</c:v>
                </c:pt>
                <c:pt idx="169">
                  <c:v>1.494461</c:v>
                </c:pt>
                <c:pt idx="170">
                  <c:v>1.494461</c:v>
                </c:pt>
                <c:pt idx="171">
                  <c:v>1.494461</c:v>
                </c:pt>
                <c:pt idx="172">
                  <c:v>0.93969977000000005</c:v>
                </c:pt>
                <c:pt idx="173">
                  <c:v>0.93969977000000005</c:v>
                </c:pt>
                <c:pt idx="174">
                  <c:v>1.6048134999999999</c:v>
                </c:pt>
                <c:pt idx="175">
                  <c:v>1.6048134999999999</c:v>
                </c:pt>
                <c:pt idx="176">
                  <c:v>1.6048134999999999</c:v>
                </c:pt>
                <c:pt idx="177">
                  <c:v>-0.38650902999999998</c:v>
                </c:pt>
                <c:pt idx="178">
                  <c:v>-0.38650902999999998</c:v>
                </c:pt>
                <c:pt idx="179">
                  <c:v>-0.38650902999999998</c:v>
                </c:pt>
                <c:pt idx="180">
                  <c:v>1.9286155999999999E-2</c:v>
                </c:pt>
                <c:pt idx="181">
                  <c:v>1.9286155999999999E-2</c:v>
                </c:pt>
                <c:pt idx="182">
                  <c:v>1.9286155999999999E-2</c:v>
                </c:pt>
                <c:pt idx="183">
                  <c:v>1.2653877</c:v>
                </c:pt>
                <c:pt idx="184">
                  <c:v>1.2653877</c:v>
                </c:pt>
                <c:pt idx="185">
                  <c:v>1.2653877</c:v>
                </c:pt>
                <c:pt idx="186">
                  <c:v>1.6305183999999999</c:v>
                </c:pt>
                <c:pt idx="187">
                  <c:v>1.6305183999999999</c:v>
                </c:pt>
                <c:pt idx="188">
                  <c:v>1.6305183999999999</c:v>
                </c:pt>
                <c:pt idx="189">
                  <c:v>1.0089488</c:v>
                </c:pt>
                <c:pt idx="190">
                  <c:v>1.0089488</c:v>
                </c:pt>
                <c:pt idx="191">
                  <c:v>1.0089488</c:v>
                </c:pt>
                <c:pt idx="192">
                  <c:v>0.43296388000000002</c:v>
                </c:pt>
                <c:pt idx="193">
                  <c:v>0.43296388000000002</c:v>
                </c:pt>
                <c:pt idx="194">
                  <c:v>0.43296388000000002</c:v>
                </c:pt>
                <c:pt idx="195">
                  <c:v>0.66732793999999995</c:v>
                </c:pt>
                <c:pt idx="196">
                  <c:v>0.66732793999999995</c:v>
                </c:pt>
                <c:pt idx="197">
                  <c:v>0.66732793999999995</c:v>
                </c:pt>
                <c:pt idx="198">
                  <c:v>0.49340581999999999</c:v>
                </c:pt>
                <c:pt idx="199">
                  <c:v>0.49340581999999999</c:v>
                </c:pt>
                <c:pt idx="200">
                  <c:v>0.49340581999999999</c:v>
                </c:pt>
                <c:pt idx="201">
                  <c:v>-0.50561595000000004</c:v>
                </c:pt>
                <c:pt idx="202">
                  <c:v>-0.50561595000000004</c:v>
                </c:pt>
                <c:pt idx="203">
                  <c:v>-0.50561595000000004</c:v>
                </c:pt>
                <c:pt idx="204">
                  <c:v>0.47734952000000003</c:v>
                </c:pt>
                <c:pt idx="205">
                  <c:v>0.47734952000000003</c:v>
                </c:pt>
                <c:pt idx="206">
                  <c:v>0.47734952000000003</c:v>
                </c:pt>
                <c:pt idx="207">
                  <c:v>1.0225525</c:v>
                </c:pt>
                <c:pt idx="208">
                  <c:v>1.0225525</c:v>
                </c:pt>
                <c:pt idx="209">
                  <c:v>1.0225525</c:v>
                </c:pt>
                <c:pt idx="210">
                  <c:v>2.6340794999999999</c:v>
                </c:pt>
                <c:pt idx="211">
                  <c:v>2.6340794999999999</c:v>
                </c:pt>
                <c:pt idx="212">
                  <c:v>2.6340794999999999</c:v>
                </c:pt>
                <c:pt idx="213">
                  <c:v>1.9824489999999999</c:v>
                </c:pt>
                <c:pt idx="214">
                  <c:v>1.9824489999999999</c:v>
                </c:pt>
                <c:pt idx="215">
                  <c:v>1.9824489999999999</c:v>
                </c:pt>
                <c:pt idx="216">
                  <c:v>0.98991203000000005</c:v>
                </c:pt>
                <c:pt idx="217">
                  <c:v>0.98991203000000005</c:v>
                </c:pt>
                <c:pt idx="218">
                  <c:v>0.98991203000000005</c:v>
                </c:pt>
                <c:pt idx="219">
                  <c:v>1.4640588999999999</c:v>
                </c:pt>
                <c:pt idx="220">
                  <c:v>1.4640588999999999</c:v>
                </c:pt>
                <c:pt idx="221">
                  <c:v>1.4640588999999999</c:v>
                </c:pt>
                <c:pt idx="222">
                  <c:v>0.16086686</c:v>
                </c:pt>
                <c:pt idx="223">
                  <c:v>0.16086686</c:v>
                </c:pt>
                <c:pt idx="224">
                  <c:v>0.16086686</c:v>
                </c:pt>
                <c:pt idx="225">
                  <c:v>0.80226280000000005</c:v>
                </c:pt>
                <c:pt idx="226">
                  <c:v>0.80226280000000005</c:v>
                </c:pt>
                <c:pt idx="227">
                  <c:v>0.80226280000000005</c:v>
                </c:pt>
                <c:pt idx="228">
                  <c:v>1.9818635</c:v>
                </c:pt>
                <c:pt idx="229">
                  <c:v>1.9818635</c:v>
                </c:pt>
                <c:pt idx="230">
                  <c:v>1.9818635</c:v>
                </c:pt>
                <c:pt idx="231">
                  <c:v>1.2329232999999999</c:v>
                </c:pt>
                <c:pt idx="232">
                  <c:v>1.2329232999999999</c:v>
                </c:pt>
                <c:pt idx="233">
                  <c:v>-0.51360285000000006</c:v>
                </c:pt>
                <c:pt idx="234">
                  <c:v>-0.51360285000000006</c:v>
                </c:pt>
                <c:pt idx="235">
                  <c:v>-0.51360285000000006</c:v>
                </c:pt>
                <c:pt idx="236">
                  <c:v>-0.65843295999999996</c:v>
                </c:pt>
                <c:pt idx="237">
                  <c:v>-0.65843295999999996</c:v>
                </c:pt>
                <c:pt idx="238">
                  <c:v>-0.65843295999999996</c:v>
                </c:pt>
                <c:pt idx="239">
                  <c:v>0.87879580000000002</c:v>
                </c:pt>
                <c:pt idx="240">
                  <c:v>0.87879580000000002</c:v>
                </c:pt>
                <c:pt idx="241">
                  <c:v>0.87879580000000002</c:v>
                </c:pt>
                <c:pt idx="242">
                  <c:v>0.23481252999999999</c:v>
                </c:pt>
                <c:pt idx="243">
                  <c:v>0.23481252999999999</c:v>
                </c:pt>
                <c:pt idx="244">
                  <c:v>0.23481252999999999</c:v>
                </c:pt>
                <c:pt idx="245">
                  <c:v>0.54616200000000004</c:v>
                </c:pt>
                <c:pt idx="246">
                  <c:v>0.54616200000000004</c:v>
                </c:pt>
                <c:pt idx="247">
                  <c:v>0.54616200000000004</c:v>
                </c:pt>
                <c:pt idx="248">
                  <c:v>1.4724873999999999</c:v>
                </c:pt>
                <c:pt idx="249">
                  <c:v>1.4724873999999999</c:v>
                </c:pt>
                <c:pt idx="250">
                  <c:v>1.4724873999999999</c:v>
                </c:pt>
                <c:pt idx="251">
                  <c:v>-1.3759925</c:v>
                </c:pt>
                <c:pt idx="252">
                  <c:v>1.524961</c:v>
                </c:pt>
                <c:pt idx="253">
                  <c:v>1.524961</c:v>
                </c:pt>
                <c:pt idx="254">
                  <c:v>1.524961</c:v>
                </c:pt>
                <c:pt idx="255">
                  <c:v>1.5919182000000001</c:v>
                </c:pt>
                <c:pt idx="256">
                  <c:v>1.5919182000000001</c:v>
                </c:pt>
                <c:pt idx="257">
                  <c:v>1.5919182000000001</c:v>
                </c:pt>
                <c:pt idx="258">
                  <c:v>0.64574299999999996</c:v>
                </c:pt>
                <c:pt idx="259">
                  <c:v>0.64574299999999996</c:v>
                </c:pt>
                <c:pt idx="260">
                  <c:v>0.64574299999999996</c:v>
                </c:pt>
                <c:pt idx="261">
                  <c:v>0.54833363999999996</c:v>
                </c:pt>
                <c:pt idx="262">
                  <c:v>0.54833363999999996</c:v>
                </c:pt>
                <c:pt idx="263">
                  <c:v>0.54833363999999996</c:v>
                </c:pt>
                <c:pt idx="264">
                  <c:v>-0.427782</c:v>
                </c:pt>
                <c:pt idx="265">
                  <c:v>-0.427782</c:v>
                </c:pt>
                <c:pt idx="266">
                  <c:v>-0.427782</c:v>
                </c:pt>
                <c:pt idx="267">
                  <c:v>-0.91987050000000004</c:v>
                </c:pt>
                <c:pt idx="268">
                  <c:v>-0.91987050000000004</c:v>
                </c:pt>
                <c:pt idx="269">
                  <c:v>-0.91987050000000004</c:v>
                </c:pt>
                <c:pt idx="270">
                  <c:v>8.6569190000000004E-2</c:v>
                </c:pt>
                <c:pt idx="271">
                  <c:v>8.6569190000000004E-2</c:v>
                </c:pt>
                <c:pt idx="272">
                  <c:v>0.64118470000000005</c:v>
                </c:pt>
                <c:pt idx="273">
                  <c:v>0.64118470000000005</c:v>
                </c:pt>
                <c:pt idx="274">
                  <c:v>0.64118470000000005</c:v>
                </c:pt>
                <c:pt idx="275">
                  <c:v>1.2399213</c:v>
                </c:pt>
                <c:pt idx="276">
                  <c:v>1.2399213</c:v>
                </c:pt>
                <c:pt idx="277">
                  <c:v>1.2399213</c:v>
                </c:pt>
                <c:pt idx="278">
                  <c:v>1.2256951</c:v>
                </c:pt>
                <c:pt idx="279">
                  <c:v>1.2256951</c:v>
                </c:pt>
                <c:pt idx="280">
                  <c:v>1.2256951</c:v>
                </c:pt>
                <c:pt idx="281">
                  <c:v>0.2297419</c:v>
                </c:pt>
                <c:pt idx="282">
                  <c:v>0.2297419</c:v>
                </c:pt>
                <c:pt idx="283">
                  <c:v>0.2297419</c:v>
                </c:pt>
                <c:pt idx="284">
                  <c:v>0.63234632999999996</c:v>
                </c:pt>
                <c:pt idx="285">
                  <c:v>0.63234632999999996</c:v>
                </c:pt>
                <c:pt idx="286">
                  <c:v>0.63234632999999996</c:v>
                </c:pt>
                <c:pt idx="287">
                  <c:v>0.31104135999999999</c:v>
                </c:pt>
                <c:pt idx="288">
                  <c:v>0.31104135999999999</c:v>
                </c:pt>
                <c:pt idx="289">
                  <c:v>0.31104135999999999</c:v>
                </c:pt>
                <c:pt idx="290">
                  <c:v>1.4890847</c:v>
                </c:pt>
                <c:pt idx="291">
                  <c:v>1.4890847</c:v>
                </c:pt>
                <c:pt idx="292">
                  <c:v>1.4890847</c:v>
                </c:pt>
                <c:pt idx="293">
                  <c:v>2.7432772999999999</c:v>
                </c:pt>
                <c:pt idx="294">
                  <c:v>2.7432772999999999</c:v>
                </c:pt>
                <c:pt idx="295">
                  <c:v>2.7432772999999999</c:v>
                </c:pt>
                <c:pt idx="296">
                  <c:v>0.63910233999999999</c:v>
                </c:pt>
                <c:pt idx="297">
                  <c:v>0.63910233999999999</c:v>
                </c:pt>
                <c:pt idx="298">
                  <c:v>0.63910233999999999</c:v>
                </c:pt>
                <c:pt idx="299">
                  <c:v>3.0345688000000002</c:v>
                </c:pt>
                <c:pt idx="300">
                  <c:v>3.0345688000000002</c:v>
                </c:pt>
                <c:pt idx="301">
                  <c:v>3.0345688000000002</c:v>
                </c:pt>
                <c:pt idx="302">
                  <c:v>0.99854889999999996</c:v>
                </c:pt>
                <c:pt idx="303">
                  <c:v>0.99854889999999996</c:v>
                </c:pt>
                <c:pt idx="304">
                  <c:v>0.99854889999999996</c:v>
                </c:pt>
                <c:pt idx="305">
                  <c:v>0.20228106000000001</c:v>
                </c:pt>
                <c:pt idx="306">
                  <c:v>0.20228106000000001</c:v>
                </c:pt>
                <c:pt idx="307">
                  <c:v>0.20228106000000001</c:v>
                </c:pt>
                <c:pt idx="308">
                  <c:v>0.51761657000000005</c:v>
                </c:pt>
                <c:pt idx="309">
                  <c:v>0.51761657000000005</c:v>
                </c:pt>
                <c:pt idx="310">
                  <c:v>0.51761657000000005</c:v>
                </c:pt>
                <c:pt idx="311">
                  <c:v>0.42319632000000001</c:v>
                </c:pt>
                <c:pt idx="312">
                  <c:v>0.42319632000000001</c:v>
                </c:pt>
                <c:pt idx="313">
                  <c:v>0.42319632000000001</c:v>
                </c:pt>
                <c:pt idx="314">
                  <c:v>0.74153720000000001</c:v>
                </c:pt>
                <c:pt idx="315">
                  <c:v>0.74153720000000001</c:v>
                </c:pt>
                <c:pt idx="316">
                  <c:v>0.74153720000000001</c:v>
                </c:pt>
                <c:pt idx="317">
                  <c:v>1.2003398999999999</c:v>
                </c:pt>
                <c:pt idx="318">
                  <c:v>1.2003398999999999</c:v>
                </c:pt>
                <c:pt idx="319">
                  <c:v>0.43621021999999998</c:v>
                </c:pt>
                <c:pt idx="320">
                  <c:v>0.43621021999999998</c:v>
                </c:pt>
                <c:pt idx="321">
                  <c:v>0.43621021999999998</c:v>
                </c:pt>
                <c:pt idx="322">
                  <c:v>0.5175476</c:v>
                </c:pt>
                <c:pt idx="323">
                  <c:v>0.5175476</c:v>
                </c:pt>
                <c:pt idx="324">
                  <c:v>0.5175476</c:v>
                </c:pt>
                <c:pt idx="325">
                  <c:v>0.47100619999999999</c:v>
                </c:pt>
                <c:pt idx="326">
                  <c:v>0.47100619999999999</c:v>
                </c:pt>
                <c:pt idx="327">
                  <c:v>0.47100619999999999</c:v>
                </c:pt>
                <c:pt idx="328">
                  <c:v>1.3918193999999999</c:v>
                </c:pt>
                <c:pt idx="329">
                  <c:v>1.3918193999999999</c:v>
                </c:pt>
                <c:pt idx="330">
                  <c:v>1.3918193999999999</c:v>
                </c:pt>
                <c:pt idx="331">
                  <c:v>0.31462857</c:v>
                </c:pt>
                <c:pt idx="332">
                  <c:v>0.31462857</c:v>
                </c:pt>
                <c:pt idx="333">
                  <c:v>0.31462857</c:v>
                </c:pt>
                <c:pt idx="334">
                  <c:v>0.25155914000000001</c:v>
                </c:pt>
                <c:pt idx="335">
                  <c:v>0.25155914000000001</c:v>
                </c:pt>
                <c:pt idx="336">
                  <c:v>0.25155914000000001</c:v>
                </c:pt>
                <c:pt idx="337">
                  <c:v>1.8974375999999999</c:v>
                </c:pt>
                <c:pt idx="338">
                  <c:v>1.8974375999999999</c:v>
                </c:pt>
                <c:pt idx="339">
                  <c:v>1.8974375999999999</c:v>
                </c:pt>
                <c:pt idx="340">
                  <c:v>1.6929934</c:v>
                </c:pt>
                <c:pt idx="341">
                  <c:v>1.6929934</c:v>
                </c:pt>
                <c:pt idx="342">
                  <c:v>1.6929934</c:v>
                </c:pt>
                <c:pt idx="343">
                  <c:v>1.7151156999999999</c:v>
                </c:pt>
                <c:pt idx="344">
                  <c:v>1.7151156999999999</c:v>
                </c:pt>
                <c:pt idx="345">
                  <c:v>1.7151156999999999</c:v>
                </c:pt>
                <c:pt idx="346">
                  <c:v>2.6052240000000002</c:v>
                </c:pt>
                <c:pt idx="347">
                  <c:v>2.6052240000000002</c:v>
                </c:pt>
                <c:pt idx="348">
                  <c:v>2.6052240000000002</c:v>
                </c:pt>
                <c:pt idx="349">
                  <c:v>0.89781295999999999</c:v>
                </c:pt>
                <c:pt idx="350">
                  <c:v>0.89781295999999999</c:v>
                </c:pt>
                <c:pt idx="351">
                  <c:v>0.89781295999999999</c:v>
                </c:pt>
                <c:pt idx="352">
                  <c:v>0.92958987000000004</c:v>
                </c:pt>
                <c:pt idx="353">
                  <c:v>0.92958987000000004</c:v>
                </c:pt>
                <c:pt idx="354">
                  <c:v>0.92958987000000004</c:v>
                </c:pt>
                <c:pt idx="355">
                  <c:v>0.10674028000000001</c:v>
                </c:pt>
                <c:pt idx="356">
                  <c:v>0.10674028000000001</c:v>
                </c:pt>
                <c:pt idx="357">
                  <c:v>0.10674028000000001</c:v>
                </c:pt>
                <c:pt idx="358">
                  <c:v>0.10674028000000001</c:v>
                </c:pt>
                <c:pt idx="359">
                  <c:v>-0.81343989999999999</c:v>
                </c:pt>
                <c:pt idx="360">
                  <c:v>-0.81343989999999999</c:v>
                </c:pt>
                <c:pt idx="361">
                  <c:v>-0.81343989999999999</c:v>
                </c:pt>
                <c:pt idx="362">
                  <c:v>6.8604674000000001</c:v>
                </c:pt>
                <c:pt idx="363">
                  <c:v>6.8604674000000001</c:v>
                </c:pt>
                <c:pt idx="364">
                  <c:v>6.8604674000000001</c:v>
                </c:pt>
                <c:pt idx="365">
                  <c:v>1.9442177</c:v>
                </c:pt>
                <c:pt idx="366">
                  <c:v>1.9442177</c:v>
                </c:pt>
                <c:pt idx="367">
                  <c:v>1.9442177</c:v>
                </c:pt>
                <c:pt idx="368">
                  <c:v>1.0453622</c:v>
                </c:pt>
                <c:pt idx="369">
                  <c:v>1.0453622</c:v>
                </c:pt>
                <c:pt idx="370">
                  <c:v>1.0453622</c:v>
                </c:pt>
                <c:pt idx="371">
                  <c:v>1.129221</c:v>
                </c:pt>
                <c:pt idx="372">
                  <c:v>1.129221</c:v>
                </c:pt>
                <c:pt idx="373">
                  <c:v>1.129221</c:v>
                </c:pt>
                <c:pt idx="374">
                  <c:v>0.32615042</c:v>
                </c:pt>
                <c:pt idx="375">
                  <c:v>0.32615042</c:v>
                </c:pt>
                <c:pt idx="376">
                  <c:v>0.32615042</c:v>
                </c:pt>
                <c:pt idx="377">
                  <c:v>-0.13054763999999999</c:v>
                </c:pt>
                <c:pt idx="378">
                  <c:v>-0.13054763999999999</c:v>
                </c:pt>
                <c:pt idx="379">
                  <c:v>-0.13054763999999999</c:v>
                </c:pt>
                <c:pt idx="380">
                  <c:v>0.75187400000000004</c:v>
                </c:pt>
                <c:pt idx="381">
                  <c:v>0.75187400000000004</c:v>
                </c:pt>
                <c:pt idx="382">
                  <c:v>0.75187400000000004</c:v>
                </c:pt>
                <c:pt idx="383">
                  <c:v>-0.18348953000000001</c:v>
                </c:pt>
                <c:pt idx="384">
                  <c:v>-0.18348953000000001</c:v>
                </c:pt>
                <c:pt idx="385">
                  <c:v>-0.18348953000000001</c:v>
                </c:pt>
                <c:pt idx="386">
                  <c:v>-0.19693446000000001</c:v>
                </c:pt>
                <c:pt idx="387">
                  <c:v>-0.19693446000000001</c:v>
                </c:pt>
                <c:pt idx="388">
                  <c:v>-0.19693446000000001</c:v>
                </c:pt>
                <c:pt idx="389">
                  <c:v>1.4250605999999999</c:v>
                </c:pt>
                <c:pt idx="390">
                  <c:v>1.4250605999999999</c:v>
                </c:pt>
                <c:pt idx="391">
                  <c:v>1.4250605999999999</c:v>
                </c:pt>
                <c:pt idx="392">
                  <c:v>2.3891822999999999</c:v>
                </c:pt>
                <c:pt idx="393">
                  <c:v>2.3891822999999999</c:v>
                </c:pt>
                <c:pt idx="394">
                  <c:v>2.3891822999999999</c:v>
                </c:pt>
                <c:pt idx="395">
                  <c:v>1.5098958</c:v>
                </c:pt>
                <c:pt idx="396">
                  <c:v>1.5098958</c:v>
                </c:pt>
                <c:pt idx="397">
                  <c:v>1.5098958</c:v>
                </c:pt>
                <c:pt idx="398">
                  <c:v>-0.44847642999999998</c:v>
                </c:pt>
                <c:pt idx="399">
                  <c:v>-0.44847642999999998</c:v>
                </c:pt>
                <c:pt idx="400">
                  <c:v>-0.44847642999999998</c:v>
                </c:pt>
                <c:pt idx="401">
                  <c:v>0.48496099999999998</c:v>
                </c:pt>
                <c:pt idx="402">
                  <c:v>0.48496099999999998</c:v>
                </c:pt>
                <c:pt idx="403">
                  <c:v>0.48496099999999998</c:v>
                </c:pt>
                <c:pt idx="404">
                  <c:v>0.71099489999999999</c:v>
                </c:pt>
                <c:pt idx="405">
                  <c:v>0.71099489999999999</c:v>
                </c:pt>
                <c:pt idx="406">
                  <c:v>0.71099489999999999</c:v>
                </c:pt>
                <c:pt idx="407">
                  <c:v>1.6250815000000001</c:v>
                </c:pt>
                <c:pt idx="408">
                  <c:v>1.6250815000000001</c:v>
                </c:pt>
                <c:pt idx="409">
                  <c:v>1.6250815000000001</c:v>
                </c:pt>
                <c:pt idx="410">
                  <c:v>2.0275601999999999</c:v>
                </c:pt>
                <c:pt idx="411">
                  <c:v>2.0275601999999999</c:v>
                </c:pt>
                <c:pt idx="412">
                  <c:v>2.0275601999999999</c:v>
                </c:pt>
                <c:pt idx="413">
                  <c:v>2.5677260999999998</c:v>
                </c:pt>
                <c:pt idx="414">
                  <c:v>2.5677260999999998</c:v>
                </c:pt>
                <c:pt idx="415">
                  <c:v>2.5677260999999998</c:v>
                </c:pt>
                <c:pt idx="416">
                  <c:v>2.4401130000000002</c:v>
                </c:pt>
                <c:pt idx="417">
                  <c:v>2.4401130000000002</c:v>
                </c:pt>
                <c:pt idx="418">
                  <c:v>1.0393003999999999</c:v>
                </c:pt>
                <c:pt idx="419">
                  <c:v>1.0393003999999999</c:v>
                </c:pt>
                <c:pt idx="420">
                  <c:v>1.0393003999999999</c:v>
                </c:pt>
                <c:pt idx="421">
                  <c:v>1.4269712999999999</c:v>
                </c:pt>
                <c:pt idx="422">
                  <c:v>1.4269712999999999</c:v>
                </c:pt>
                <c:pt idx="423">
                  <c:v>1.4269712999999999</c:v>
                </c:pt>
                <c:pt idx="424">
                  <c:v>-0.14184308000000001</c:v>
                </c:pt>
                <c:pt idx="425">
                  <c:v>-0.14184308000000001</c:v>
                </c:pt>
                <c:pt idx="426">
                  <c:v>-0.14184308000000001</c:v>
                </c:pt>
                <c:pt idx="427">
                  <c:v>1.4402488</c:v>
                </c:pt>
                <c:pt idx="428">
                  <c:v>1.4402488</c:v>
                </c:pt>
                <c:pt idx="429">
                  <c:v>1.4402488</c:v>
                </c:pt>
                <c:pt idx="430">
                  <c:v>0.37069940000000001</c:v>
                </c:pt>
                <c:pt idx="431">
                  <c:v>0.37069940000000001</c:v>
                </c:pt>
                <c:pt idx="432">
                  <c:v>0.37069940000000001</c:v>
                </c:pt>
                <c:pt idx="433">
                  <c:v>2.7171664</c:v>
                </c:pt>
                <c:pt idx="434">
                  <c:v>2.7171664</c:v>
                </c:pt>
                <c:pt idx="435">
                  <c:v>2.7171664</c:v>
                </c:pt>
                <c:pt idx="436">
                  <c:v>2.0719967000000001</c:v>
                </c:pt>
                <c:pt idx="437">
                  <c:v>2.0719967000000001</c:v>
                </c:pt>
                <c:pt idx="438">
                  <c:v>2.0719967000000001</c:v>
                </c:pt>
                <c:pt idx="439">
                  <c:v>0.37785416999999999</c:v>
                </c:pt>
                <c:pt idx="440">
                  <c:v>0.37785416999999999</c:v>
                </c:pt>
                <c:pt idx="441">
                  <c:v>0.37785416999999999</c:v>
                </c:pt>
                <c:pt idx="442">
                  <c:v>1.4685842</c:v>
                </c:pt>
                <c:pt idx="443">
                  <c:v>1.4685842</c:v>
                </c:pt>
                <c:pt idx="444">
                  <c:v>1.4685842</c:v>
                </c:pt>
                <c:pt idx="445">
                  <c:v>0.60299469999999999</c:v>
                </c:pt>
                <c:pt idx="446">
                  <c:v>0.60299469999999999</c:v>
                </c:pt>
                <c:pt idx="447">
                  <c:v>0.60299469999999999</c:v>
                </c:pt>
                <c:pt idx="448">
                  <c:v>6.5963389999999997E-2</c:v>
                </c:pt>
                <c:pt idx="449">
                  <c:v>6.5963389999999997E-2</c:v>
                </c:pt>
                <c:pt idx="450">
                  <c:v>6.5963389999999997E-2</c:v>
                </c:pt>
                <c:pt idx="451">
                  <c:v>0.10820553500000001</c:v>
                </c:pt>
                <c:pt idx="452">
                  <c:v>0.10820553500000001</c:v>
                </c:pt>
                <c:pt idx="453">
                  <c:v>0.10820553500000001</c:v>
                </c:pt>
                <c:pt idx="454">
                  <c:v>1.2353371</c:v>
                </c:pt>
                <c:pt idx="455">
                  <c:v>1.2353371</c:v>
                </c:pt>
                <c:pt idx="456">
                  <c:v>1.2353371</c:v>
                </c:pt>
                <c:pt idx="457">
                  <c:v>2.4151888000000001</c:v>
                </c:pt>
                <c:pt idx="458">
                  <c:v>2.4151888000000001</c:v>
                </c:pt>
                <c:pt idx="459">
                  <c:v>2.4151888000000001</c:v>
                </c:pt>
                <c:pt idx="460">
                  <c:v>-0.39872780000000002</c:v>
                </c:pt>
                <c:pt idx="461">
                  <c:v>-0.39872780000000002</c:v>
                </c:pt>
                <c:pt idx="462">
                  <c:v>-0.39872780000000002</c:v>
                </c:pt>
                <c:pt idx="463">
                  <c:v>1.3388747999999999</c:v>
                </c:pt>
                <c:pt idx="464">
                  <c:v>1.3388747999999999</c:v>
                </c:pt>
                <c:pt idx="465">
                  <c:v>1.3388747999999999</c:v>
                </c:pt>
                <c:pt idx="466">
                  <c:v>1.0076012999999999</c:v>
                </c:pt>
                <c:pt idx="467">
                  <c:v>1.0076012999999999</c:v>
                </c:pt>
                <c:pt idx="468">
                  <c:v>1.0076012999999999</c:v>
                </c:pt>
                <c:pt idx="469">
                  <c:v>-0.48779814999999999</c:v>
                </c:pt>
                <c:pt idx="470">
                  <c:v>-0.48779814999999999</c:v>
                </c:pt>
                <c:pt idx="471">
                  <c:v>-0.48779814999999999</c:v>
                </c:pt>
                <c:pt idx="472">
                  <c:v>-0.94201860000000004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FC8-4AAA-9954-6B6D4215CCFD}"/>
            </c:ext>
          </c:extLst>
        </c:ser>
        <c:ser>
          <c:idx val="1"/>
          <c:order val="1"/>
          <c:tx>
            <c:v>y</c:v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Sheet7!$F$1:$F$473</c:f>
              <c:numCache>
                <c:formatCode>General</c:formatCode>
                <c:ptCount val="473"/>
                <c:pt idx="0">
                  <c:v>3.2591611999999999</c:v>
                </c:pt>
                <c:pt idx="1">
                  <c:v>3.2591611999999999</c:v>
                </c:pt>
                <c:pt idx="2">
                  <c:v>2.9850444999999999</c:v>
                </c:pt>
                <c:pt idx="3">
                  <c:v>2.9850444999999999</c:v>
                </c:pt>
                <c:pt idx="4">
                  <c:v>2.9850444999999999</c:v>
                </c:pt>
                <c:pt idx="5">
                  <c:v>2.9850444999999999</c:v>
                </c:pt>
                <c:pt idx="6">
                  <c:v>2.8842222999999998</c:v>
                </c:pt>
                <c:pt idx="7">
                  <c:v>2.8842222999999998</c:v>
                </c:pt>
                <c:pt idx="8">
                  <c:v>2.8842222999999998</c:v>
                </c:pt>
                <c:pt idx="9">
                  <c:v>2.0206360000000001</c:v>
                </c:pt>
                <c:pt idx="10">
                  <c:v>2.0206360000000001</c:v>
                </c:pt>
                <c:pt idx="11">
                  <c:v>2.0206360000000001</c:v>
                </c:pt>
                <c:pt idx="12">
                  <c:v>0.16999054</c:v>
                </c:pt>
                <c:pt idx="13">
                  <c:v>0.16999054</c:v>
                </c:pt>
                <c:pt idx="14">
                  <c:v>0.16999054</c:v>
                </c:pt>
                <c:pt idx="15">
                  <c:v>-3.2111969999999999</c:v>
                </c:pt>
                <c:pt idx="16">
                  <c:v>-3.2111969999999999</c:v>
                </c:pt>
                <c:pt idx="17">
                  <c:v>-3.2111969999999999</c:v>
                </c:pt>
                <c:pt idx="18">
                  <c:v>-3.2111969999999999</c:v>
                </c:pt>
                <c:pt idx="19">
                  <c:v>-0.83945846999999996</c:v>
                </c:pt>
                <c:pt idx="20">
                  <c:v>-0.83945846999999996</c:v>
                </c:pt>
                <c:pt idx="21">
                  <c:v>-0.83945846999999996</c:v>
                </c:pt>
                <c:pt idx="22">
                  <c:v>5.2042959999999999E-2</c:v>
                </c:pt>
                <c:pt idx="23">
                  <c:v>5.2042959999999999E-2</c:v>
                </c:pt>
                <c:pt idx="24">
                  <c:v>5.2042959999999999E-2</c:v>
                </c:pt>
                <c:pt idx="25">
                  <c:v>0.14396954000000001</c:v>
                </c:pt>
                <c:pt idx="26">
                  <c:v>0.14396954000000001</c:v>
                </c:pt>
                <c:pt idx="27">
                  <c:v>0.14396954000000001</c:v>
                </c:pt>
                <c:pt idx="28">
                  <c:v>0.14396954000000001</c:v>
                </c:pt>
                <c:pt idx="29">
                  <c:v>-0.27913665999999998</c:v>
                </c:pt>
                <c:pt idx="30">
                  <c:v>-0.27913665999999998</c:v>
                </c:pt>
                <c:pt idx="31">
                  <c:v>-0.27913665999999998</c:v>
                </c:pt>
                <c:pt idx="32">
                  <c:v>-1.4409647000000001</c:v>
                </c:pt>
                <c:pt idx="33">
                  <c:v>-1.4409647000000001</c:v>
                </c:pt>
                <c:pt idx="34">
                  <c:v>-1.4409647000000001</c:v>
                </c:pt>
                <c:pt idx="35">
                  <c:v>-0.46577740000000001</c:v>
                </c:pt>
                <c:pt idx="36">
                  <c:v>-0.46577740000000001</c:v>
                </c:pt>
                <c:pt idx="37">
                  <c:v>-0.46577740000000001</c:v>
                </c:pt>
                <c:pt idx="38">
                  <c:v>-0.46577740000000001</c:v>
                </c:pt>
                <c:pt idx="39">
                  <c:v>-0.117549896</c:v>
                </c:pt>
                <c:pt idx="40">
                  <c:v>-0.117549896</c:v>
                </c:pt>
                <c:pt idx="41">
                  <c:v>-0.117549896</c:v>
                </c:pt>
                <c:pt idx="42">
                  <c:v>0.38702297000000002</c:v>
                </c:pt>
                <c:pt idx="43">
                  <c:v>0.38702297000000002</c:v>
                </c:pt>
                <c:pt idx="44">
                  <c:v>0.38702297000000002</c:v>
                </c:pt>
                <c:pt idx="45">
                  <c:v>0.38702297000000002</c:v>
                </c:pt>
                <c:pt idx="46">
                  <c:v>1.7349911</c:v>
                </c:pt>
                <c:pt idx="47">
                  <c:v>1.7349911</c:v>
                </c:pt>
                <c:pt idx="48">
                  <c:v>1.7349911</c:v>
                </c:pt>
                <c:pt idx="49">
                  <c:v>1.2401637999999999</c:v>
                </c:pt>
                <c:pt idx="50">
                  <c:v>1.2401637999999999</c:v>
                </c:pt>
                <c:pt idx="51">
                  <c:v>1.2401637999999999</c:v>
                </c:pt>
                <c:pt idx="52">
                  <c:v>1.1697706999999999</c:v>
                </c:pt>
                <c:pt idx="53">
                  <c:v>1.1697706999999999</c:v>
                </c:pt>
                <c:pt idx="54">
                  <c:v>1.1697706999999999</c:v>
                </c:pt>
                <c:pt idx="55">
                  <c:v>1.1697706999999999</c:v>
                </c:pt>
                <c:pt idx="56">
                  <c:v>0.93665790000000004</c:v>
                </c:pt>
                <c:pt idx="57">
                  <c:v>0.93665790000000004</c:v>
                </c:pt>
                <c:pt idx="58">
                  <c:v>0.93665790000000004</c:v>
                </c:pt>
                <c:pt idx="59">
                  <c:v>0.28094195999999999</c:v>
                </c:pt>
                <c:pt idx="60">
                  <c:v>0.28094195999999999</c:v>
                </c:pt>
                <c:pt idx="61">
                  <c:v>0.28094195999999999</c:v>
                </c:pt>
                <c:pt idx="62">
                  <c:v>-0.59617423999999997</c:v>
                </c:pt>
                <c:pt idx="63">
                  <c:v>-0.59617423999999997</c:v>
                </c:pt>
                <c:pt idx="64">
                  <c:v>-0.59617423999999997</c:v>
                </c:pt>
                <c:pt idx="65">
                  <c:v>-1.3381004E-2</c:v>
                </c:pt>
                <c:pt idx="66">
                  <c:v>-1.3381004E-2</c:v>
                </c:pt>
                <c:pt idx="67">
                  <c:v>-1.3381004E-2</c:v>
                </c:pt>
                <c:pt idx="68">
                  <c:v>-4.5741080000000003E-2</c:v>
                </c:pt>
                <c:pt idx="69">
                  <c:v>-4.5741080000000003E-2</c:v>
                </c:pt>
                <c:pt idx="70">
                  <c:v>-4.5741080000000003E-2</c:v>
                </c:pt>
                <c:pt idx="71">
                  <c:v>0.20679569</c:v>
                </c:pt>
                <c:pt idx="72">
                  <c:v>0.20679569</c:v>
                </c:pt>
                <c:pt idx="73">
                  <c:v>0.20679569</c:v>
                </c:pt>
                <c:pt idx="74">
                  <c:v>1.0152102000000001</c:v>
                </c:pt>
                <c:pt idx="75">
                  <c:v>1.0152102000000001</c:v>
                </c:pt>
                <c:pt idx="76">
                  <c:v>1.0152102000000001</c:v>
                </c:pt>
                <c:pt idx="77">
                  <c:v>0.66304015999999999</c:v>
                </c:pt>
                <c:pt idx="78">
                  <c:v>0.66304015999999999</c:v>
                </c:pt>
                <c:pt idx="79">
                  <c:v>0.66304015999999999</c:v>
                </c:pt>
                <c:pt idx="80">
                  <c:v>6.3133239999999993E-2</c:v>
                </c:pt>
                <c:pt idx="81">
                  <c:v>6.3133239999999993E-2</c:v>
                </c:pt>
                <c:pt idx="82">
                  <c:v>6.3133239999999993E-2</c:v>
                </c:pt>
                <c:pt idx="83">
                  <c:v>3.2265663E-2</c:v>
                </c:pt>
                <c:pt idx="84">
                  <c:v>3.2265663E-2</c:v>
                </c:pt>
                <c:pt idx="85">
                  <c:v>3.2265663E-2</c:v>
                </c:pt>
                <c:pt idx="86">
                  <c:v>-5.2563667000000001E-2</c:v>
                </c:pt>
                <c:pt idx="87">
                  <c:v>-5.2563667000000001E-2</c:v>
                </c:pt>
                <c:pt idx="88">
                  <c:v>-5.2563667000000001E-2</c:v>
                </c:pt>
                <c:pt idx="89">
                  <c:v>0.46850395</c:v>
                </c:pt>
                <c:pt idx="90">
                  <c:v>0.46850395</c:v>
                </c:pt>
                <c:pt idx="91">
                  <c:v>0.46850395</c:v>
                </c:pt>
                <c:pt idx="92">
                  <c:v>0.67286679999999999</c:v>
                </c:pt>
                <c:pt idx="93">
                  <c:v>0.67286679999999999</c:v>
                </c:pt>
                <c:pt idx="94">
                  <c:v>0.67286679999999999</c:v>
                </c:pt>
                <c:pt idx="95">
                  <c:v>1.0559864000000001</c:v>
                </c:pt>
                <c:pt idx="96">
                  <c:v>1.0559864000000001</c:v>
                </c:pt>
                <c:pt idx="97">
                  <c:v>1.0559864000000001</c:v>
                </c:pt>
                <c:pt idx="98">
                  <c:v>0.47805690000000001</c:v>
                </c:pt>
                <c:pt idx="99">
                  <c:v>0.47805690000000001</c:v>
                </c:pt>
                <c:pt idx="100">
                  <c:v>0.47805690000000001</c:v>
                </c:pt>
                <c:pt idx="101">
                  <c:v>1.0107689</c:v>
                </c:pt>
                <c:pt idx="102">
                  <c:v>1.0107689</c:v>
                </c:pt>
                <c:pt idx="103">
                  <c:v>1.0107689</c:v>
                </c:pt>
                <c:pt idx="104">
                  <c:v>0.92660045999999996</c:v>
                </c:pt>
                <c:pt idx="105">
                  <c:v>0.92660045999999996</c:v>
                </c:pt>
                <c:pt idx="106">
                  <c:v>0.92660045999999996</c:v>
                </c:pt>
                <c:pt idx="107">
                  <c:v>1.0901384000000001</c:v>
                </c:pt>
                <c:pt idx="108">
                  <c:v>1.0901384000000001</c:v>
                </c:pt>
                <c:pt idx="109">
                  <c:v>1.0901384000000001</c:v>
                </c:pt>
                <c:pt idx="110">
                  <c:v>0.55636790000000003</c:v>
                </c:pt>
                <c:pt idx="111">
                  <c:v>0.55636790000000003</c:v>
                </c:pt>
                <c:pt idx="112">
                  <c:v>0.55636790000000003</c:v>
                </c:pt>
                <c:pt idx="113">
                  <c:v>-0.82436085000000003</c:v>
                </c:pt>
                <c:pt idx="114">
                  <c:v>-0.82436085000000003</c:v>
                </c:pt>
                <c:pt idx="115">
                  <c:v>-0.82436085000000003</c:v>
                </c:pt>
                <c:pt idx="116">
                  <c:v>-0.39300728000000001</c:v>
                </c:pt>
                <c:pt idx="117">
                  <c:v>-0.39300728000000001</c:v>
                </c:pt>
                <c:pt idx="118">
                  <c:v>-0.39300728000000001</c:v>
                </c:pt>
                <c:pt idx="119">
                  <c:v>-0.22818279999999999</c:v>
                </c:pt>
                <c:pt idx="120">
                  <c:v>-0.22818279999999999</c:v>
                </c:pt>
                <c:pt idx="121">
                  <c:v>-0.22818279999999999</c:v>
                </c:pt>
                <c:pt idx="122">
                  <c:v>0.51435660000000005</c:v>
                </c:pt>
                <c:pt idx="123">
                  <c:v>0.51435660000000005</c:v>
                </c:pt>
                <c:pt idx="124">
                  <c:v>0.51435660000000005</c:v>
                </c:pt>
                <c:pt idx="125">
                  <c:v>9.9720955E-2</c:v>
                </c:pt>
                <c:pt idx="126">
                  <c:v>9.9720955E-2</c:v>
                </c:pt>
                <c:pt idx="127">
                  <c:v>9.9720955E-2</c:v>
                </c:pt>
                <c:pt idx="128">
                  <c:v>0.87924959999999996</c:v>
                </c:pt>
                <c:pt idx="129">
                  <c:v>0.87924959999999996</c:v>
                </c:pt>
                <c:pt idx="130">
                  <c:v>0.87924959999999996</c:v>
                </c:pt>
                <c:pt idx="131">
                  <c:v>-7.3400499999999994E-2</c:v>
                </c:pt>
                <c:pt idx="132">
                  <c:v>-7.3400499999999994E-2</c:v>
                </c:pt>
                <c:pt idx="133">
                  <c:v>-7.3400499999999994E-2</c:v>
                </c:pt>
                <c:pt idx="134">
                  <c:v>-2.6940346E-2</c:v>
                </c:pt>
                <c:pt idx="135">
                  <c:v>-2.6940346E-2</c:v>
                </c:pt>
                <c:pt idx="136">
                  <c:v>-2.6940346E-2</c:v>
                </c:pt>
                <c:pt idx="137">
                  <c:v>-0.41565036999999999</c:v>
                </c:pt>
                <c:pt idx="138">
                  <c:v>-0.41565036999999999</c:v>
                </c:pt>
                <c:pt idx="139">
                  <c:v>1.2601937999999999</c:v>
                </c:pt>
                <c:pt idx="140">
                  <c:v>1.2601937999999999</c:v>
                </c:pt>
                <c:pt idx="141">
                  <c:v>1.2601937999999999</c:v>
                </c:pt>
                <c:pt idx="142">
                  <c:v>1.0570879</c:v>
                </c:pt>
                <c:pt idx="143">
                  <c:v>1.0570879</c:v>
                </c:pt>
                <c:pt idx="144">
                  <c:v>1.0570879</c:v>
                </c:pt>
                <c:pt idx="145">
                  <c:v>1.3902110999999999</c:v>
                </c:pt>
                <c:pt idx="146">
                  <c:v>1.3902110999999999</c:v>
                </c:pt>
                <c:pt idx="147">
                  <c:v>1.3902110999999999</c:v>
                </c:pt>
                <c:pt idx="148">
                  <c:v>1.3161783</c:v>
                </c:pt>
                <c:pt idx="149">
                  <c:v>1.3161783</c:v>
                </c:pt>
                <c:pt idx="150">
                  <c:v>1.3161783</c:v>
                </c:pt>
                <c:pt idx="151">
                  <c:v>0.70325755999999995</c:v>
                </c:pt>
                <c:pt idx="152">
                  <c:v>0.70325755999999995</c:v>
                </c:pt>
                <c:pt idx="153">
                  <c:v>0.70325755999999995</c:v>
                </c:pt>
                <c:pt idx="154">
                  <c:v>0.82896329999999996</c:v>
                </c:pt>
                <c:pt idx="155">
                  <c:v>0.82896329999999996</c:v>
                </c:pt>
                <c:pt idx="156">
                  <c:v>0.82896329999999996</c:v>
                </c:pt>
                <c:pt idx="157">
                  <c:v>0.88756274999999996</c:v>
                </c:pt>
                <c:pt idx="158">
                  <c:v>0.88756274999999996</c:v>
                </c:pt>
                <c:pt idx="159">
                  <c:v>0.88756274999999996</c:v>
                </c:pt>
                <c:pt idx="160">
                  <c:v>-0.47648047999999998</c:v>
                </c:pt>
                <c:pt idx="161">
                  <c:v>-0.47648047999999998</c:v>
                </c:pt>
                <c:pt idx="162">
                  <c:v>-0.47648047999999998</c:v>
                </c:pt>
                <c:pt idx="163">
                  <c:v>-1.0784301999999999</c:v>
                </c:pt>
                <c:pt idx="164">
                  <c:v>-1.0784301999999999</c:v>
                </c:pt>
                <c:pt idx="165">
                  <c:v>-1.0784301999999999</c:v>
                </c:pt>
                <c:pt idx="166">
                  <c:v>-0.29595090000000002</c:v>
                </c:pt>
                <c:pt idx="167">
                  <c:v>-0.29595090000000002</c:v>
                </c:pt>
                <c:pt idx="168">
                  <c:v>-0.29595090000000002</c:v>
                </c:pt>
                <c:pt idx="169">
                  <c:v>0.23407459999999999</c:v>
                </c:pt>
                <c:pt idx="170">
                  <c:v>0.23407459999999999</c:v>
                </c:pt>
                <c:pt idx="171">
                  <c:v>0.23407459999999999</c:v>
                </c:pt>
                <c:pt idx="172">
                  <c:v>7.2147370000000002E-2</c:v>
                </c:pt>
                <c:pt idx="173">
                  <c:v>7.2147370000000002E-2</c:v>
                </c:pt>
                <c:pt idx="174">
                  <c:v>0.36993217</c:v>
                </c:pt>
                <c:pt idx="175">
                  <c:v>0.36993217</c:v>
                </c:pt>
                <c:pt idx="176">
                  <c:v>0.36993217</c:v>
                </c:pt>
                <c:pt idx="177">
                  <c:v>0.22120952999999999</c:v>
                </c:pt>
                <c:pt idx="178">
                  <c:v>0.22120952999999999</c:v>
                </c:pt>
                <c:pt idx="179">
                  <c:v>0.22120952999999999</c:v>
                </c:pt>
                <c:pt idx="180">
                  <c:v>-0.16281223</c:v>
                </c:pt>
                <c:pt idx="181">
                  <c:v>-0.16281223</c:v>
                </c:pt>
                <c:pt idx="182">
                  <c:v>-0.16281223</c:v>
                </c:pt>
                <c:pt idx="183">
                  <c:v>0.26276398000000001</c:v>
                </c:pt>
                <c:pt idx="184">
                  <c:v>0.26276398000000001</c:v>
                </c:pt>
                <c:pt idx="185">
                  <c:v>0.26276398000000001</c:v>
                </c:pt>
                <c:pt idx="186">
                  <c:v>0.21316528000000001</c:v>
                </c:pt>
                <c:pt idx="187">
                  <c:v>0.21316528000000001</c:v>
                </c:pt>
                <c:pt idx="188">
                  <c:v>0.21316528000000001</c:v>
                </c:pt>
                <c:pt idx="189">
                  <c:v>0.67938229999999999</c:v>
                </c:pt>
                <c:pt idx="190">
                  <c:v>0.67938229999999999</c:v>
                </c:pt>
                <c:pt idx="191">
                  <c:v>0.67938229999999999</c:v>
                </c:pt>
                <c:pt idx="192">
                  <c:v>0.35042190000000001</c:v>
                </c:pt>
                <c:pt idx="193">
                  <c:v>0.35042190000000001</c:v>
                </c:pt>
                <c:pt idx="194">
                  <c:v>0.35042190000000001</c:v>
                </c:pt>
                <c:pt idx="195">
                  <c:v>0.45437240000000001</c:v>
                </c:pt>
                <c:pt idx="196">
                  <c:v>0.45437240000000001</c:v>
                </c:pt>
                <c:pt idx="197">
                  <c:v>0.45437240000000001</c:v>
                </c:pt>
                <c:pt idx="198">
                  <c:v>0.43403150000000001</c:v>
                </c:pt>
                <c:pt idx="199">
                  <c:v>0.43403150000000001</c:v>
                </c:pt>
                <c:pt idx="200">
                  <c:v>0.43403150000000001</c:v>
                </c:pt>
                <c:pt idx="201">
                  <c:v>0.20746136000000001</c:v>
                </c:pt>
                <c:pt idx="202">
                  <c:v>0.20746136000000001</c:v>
                </c:pt>
                <c:pt idx="203">
                  <c:v>0.20746136000000001</c:v>
                </c:pt>
                <c:pt idx="204">
                  <c:v>2.3094177E-2</c:v>
                </c:pt>
                <c:pt idx="205">
                  <c:v>2.3094177E-2</c:v>
                </c:pt>
                <c:pt idx="206">
                  <c:v>2.3094177E-2</c:v>
                </c:pt>
                <c:pt idx="207">
                  <c:v>-0.529335</c:v>
                </c:pt>
                <c:pt idx="208">
                  <c:v>-0.529335</c:v>
                </c:pt>
                <c:pt idx="209">
                  <c:v>-0.529335</c:v>
                </c:pt>
                <c:pt idx="210">
                  <c:v>-0.30378342000000003</c:v>
                </c:pt>
                <c:pt idx="211">
                  <c:v>-0.30378342000000003</c:v>
                </c:pt>
                <c:pt idx="212">
                  <c:v>-0.30378342000000003</c:v>
                </c:pt>
                <c:pt idx="213">
                  <c:v>-0.61249640000000005</c:v>
                </c:pt>
                <c:pt idx="214">
                  <c:v>-0.61249640000000005</c:v>
                </c:pt>
                <c:pt idx="215">
                  <c:v>-0.61249640000000005</c:v>
                </c:pt>
                <c:pt idx="216">
                  <c:v>0.18107699999999999</c:v>
                </c:pt>
                <c:pt idx="217">
                  <c:v>0.18107699999999999</c:v>
                </c:pt>
                <c:pt idx="218">
                  <c:v>0.18107699999999999</c:v>
                </c:pt>
                <c:pt idx="219">
                  <c:v>0.22668457</c:v>
                </c:pt>
                <c:pt idx="220">
                  <c:v>0.22668457</c:v>
                </c:pt>
                <c:pt idx="221">
                  <c:v>0.22668457</c:v>
                </c:pt>
                <c:pt idx="222">
                  <c:v>-0.36692999999999998</c:v>
                </c:pt>
                <c:pt idx="223">
                  <c:v>-0.36692999999999998</c:v>
                </c:pt>
                <c:pt idx="224">
                  <c:v>-0.36692999999999998</c:v>
                </c:pt>
                <c:pt idx="225">
                  <c:v>-0.40105723999999998</c:v>
                </c:pt>
                <c:pt idx="226">
                  <c:v>-0.40105723999999998</c:v>
                </c:pt>
                <c:pt idx="227">
                  <c:v>-0.40105723999999998</c:v>
                </c:pt>
                <c:pt idx="228">
                  <c:v>-0.14654159999999999</c:v>
                </c:pt>
                <c:pt idx="229">
                  <c:v>-0.14654159999999999</c:v>
                </c:pt>
                <c:pt idx="230">
                  <c:v>-0.14654159999999999</c:v>
                </c:pt>
                <c:pt idx="231">
                  <c:v>0.37046050000000003</c:v>
                </c:pt>
                <c:pt idx="232">
                  <c:v>0.37046050000000003</c:v>
                </c:pt>
                <c:pt idx="233">
                  <c:v>-0.94286009999999998</c:v>
                </c:pt>
                <c:pt idx="234">
                  <c:v>-0.94286009999999998</c:v>
                </c:pt>
                <c:pt idx="235">
                  <c:v>-0.94286009999999998</c:v>
                </c:pt>
                <c:pt idx="236">
                  <c:v>-1.1542144000000001</c:v>
                </c:pt>
                <c:pt idx="237">
                  <c:v>-1.1542144000000001</c:v>
                </c:pt>
                <c:pt idx="238">
                  <c:v>-1.1542144000000001</c:v>
                </c:pt>
                <c:pt idx="239">
                  <c:v>-5.5178642E-2</c:v>
                </c:pt>
                <c:pt idx="240">
                  <c:v>-5.5178642E-2</c:v>
                </c:pt>
                <c:pt idx="241">
                  <c:v>-5.5178642E-2</c:v>
                </c:pt>
                <c:pt idx="242">
                  <c:v>0.33071232</c:v>
                </c:pt>
                <c:pt idx="243">
                  <c:v>0.33071232</c:v>
                </c:pt>
                <c:pt idx="244">
                  <c:v>0.33071232</c:v>
                </c:pt>
                <c:pt idx="245">
                  <c:v>0.54459670000000004</c:v>
                </c:pt>
                <c:pt idx="246">
                  <c:v>0.54459670000000004</c:v>
                </c:pt>
                <c:pt idx="247">
                  <c:v>0.54459670000000004</c:v>
                </c:pt>
                <c:pt idx="248">
                  <c:v>0.24634647000000001</c:v>
                </c:pt>
                <c:pt idx="249">
                  <c:v>0.24634647000000001</c:v>
                </c:pt>
                <c:pt idx="250">
                  <c:v>0.24634647000000001</c:v>
                </c:pt>
                <c:pt idx="251">
                  <c:v>-1.2771520999999999</c:v>
                </c:pt>
                <c:pt idx="252">
                  <c:v>-0.34831524000000003</c:v>
                </c:pt>
                <c:pt idx="253">
                  <c:v>-0.34831524000000003</c:v>
                </c:pt>
                <c:pt idx="254">
                  <c:v>-0.34831524000000003</c:v>
                </c:pt>
                <c:pt idx="255">
                  <c:v>0.32737827000000003</c:v>
                </c:pt>
                <c:pt idx="256">
                  <c:v>0.32737827000000003</c:v>
                </c:pt>
                <c:pt idx="257">
                  <c:v>0.32737827000000003</c:v>
                </c:pt>
                <c:pt idx="258">
                  <c:v>-2.2178650000000001E-2</c:v>
                </c:pt>
                <c:pt idx="259">
                  <c:v>-2.2178650000000001E-2</c:v>
                </c:pt>
                <c:pt idx="260">
                  <c:v>-2.2178650000000001E-2</c:v>
                </c:pt>
                <c:pt idx="261">
                  <c:v>0.27159404999999998</c:v>
                </c:pt>
                <c:pt idx="262">
                  <c:v>0.27159404999999998</c:v>
                </c:pt>
                <c:pt idx="263">
                  <c:v>0.27159404999999998</c:v>
                </c:pt>
                <c:pt idx="264">
                  <c:v>0.15303707</c:v>
                </c:pt>
                <c:pt idx="265">
                  <c:v>0.15303707</c:v>
                </c:pt>
                <c:pt idx="266">
                  <c:v>0.15303707</c:v>
                </c:pt>
                <c:pt idx="267">
                  <c:v>-0.17022991000000001</c:v>
                </c:pt>
                <c:pt idx="268">
                  <c:v>-0.17022991000000001</c:v>
                </c:pt>
                <c:pt idx="269">
                  <c:v>-0.17022991000000001</c:v>
                </c:pt>
                <c:pt idx="270">
                  <c:v>-0.76217650000000003</c:v>
                </c:pt>
                <c:pt idx="271">
                  <c:v>-0.76217650000000003</c:v>
                </c:pt>
                <c:pt idx="272">
                  <c:v>0.16043377</c:v>
                </c:pt>
                <c:pt idx="273">
                  <c:v>0.16043377</c:v>
                </c:pt>
                <c:pt idx="274">
                  <c:v>0.16043377</c:v>
                </c:pt>
                <c:pt idx="275">
                  <c:v>-0.20658874999999999</c:v>
                </c:pt>
                <c:pt idx="276">
                  <c:v>-0.20658874999999999</c:v>
                </c:pt>
                <c:pt idx="277">
                  <c:v>-0.20658874999999999</c:v>
                </c:pt>
                <c:pt idx="278">
                  <c:v>0.27147007000000001</c:v>
                </c:pt>
                <c:pt idx="279">
                  <c:v>0.27147007000000001</c:v>
                </c:pt>
                <c:pt idx="280">
                  <c:v>0.27147007000000001</c:v>
                </c:pt>
                <c:pt idx="281">
                  <c:v>0.120952606</c:v>
                </c:pt>
                <c:pt idx="282">
                  <c:v>0.120952606</c:v>
                </c:pt>
                <c:pt idx="283">
                  <c:v>0.120952606</c:v>
                </c:pt>
                <c:pt idx="284">
                  <c:v>0.18890381000000001</c:v>
                </c:pt>
                <c:pt idx="285">
                  <c:v>0.18890381000000001</c:v>
                </c:pt>
                <c:pt idx="286">
                  <c:v>0.18890381000000001</c:v>
                </c:pt>
                <c:pt idx="287">
                  <c:v>-0.23081874999999999</c:v>
                </c:pt>
                <c:pt idx="288">
                  <c:v>-0.23081874999999999</c:v>
                </c:pt>
                <c:pt idx="289">
                  <c:v>-0.23081874999999999</c:v>
                </c:pt>
                <c:pt idx="290">
                  <c:v>-0.22991848000000001</c:v>
                </c:pt>
                <c:pt idx="291">
                  <c:v>-0.22991848000000001</c:v>
                </c:pt>
                <c:pt idx="292">
                  <c:v>-0.22991848000000001</c:v>
                </c:pt>
                <c:pt idx="293">
                  <c:v>-0.55282783999999996</c:v>
                </c:pt>
                <c:pt idx="294">
                  <c:v>-0.55282783999999996</c:v>
                </c:pt>
                <c:pt idx="295">
                  <c:v>-0.55282783999999996</c:v>
                </c:pt>
                <c:pt idx="296">
                  <c:v>-1.0317974000000001</c:v>
                </c:pt>
                <c:pt idx="297">
                  <c:v>-1.0317974000000001</c:v>
                </c:pt>
                <c:pt idx="298">
                  <c:v>-1.0317974000000001</c:v>
                </c:pt>
                <c:pt idx="299">
                  <c:v>0.12596225999999999</c:v>
                </c:pt>
                <c:pt idx="300">
                  <c:v>0.12596225999999999</c:v>
                </c:pt>
                <c:pt idx="301">
                  <c:v>0.12596225999999999</c:v>
                </c:pt>
                <c:pt idx="302">
                  <c:v>-5.4517745999999999E-2</c:v>
                </c:pt>
                <c:pt idx="303">
                  <c:v>-5.4517745999999999E-2</c:v>
                </c:pt>
                <c:pt idx="304">
                  <c:v>-5.4517745999999999E-2</c:v>
                </c:pt>
                <c:pt idx="305">
                  <c:v>3.5791397000000003E-2</c:v>
                </c:pt>
                <c:pt idx="306">
                  <c:v>3.5791397000000003E-2</c:v>
                </c:pt>
                <c:pt idx="307">
                  <c:v>3.5791397000000003E-2</c:v>
                </c:pt>
                <c:pt idx="308">
                  <c:v>5.1838875E-2</c:v>
                </c:pt>
                <c:pt idx="309">
                  <c:v>5.1838875E-2</c:v>
                </c:pt>
                <c:pt idx="310">
                  <c:v>5.1838875E-2</c:v>
                </c:pt>
                <c:pt idx="311">
                  <c:v>-0.29156779999999999</c:v>
                </c:pt>
                <c:pt idx="312">
                  <c:v>-0.29156779999999999</c:v>
                </c:pt>
                <c:pt idx="313">
                  <c:v>-0.29156779999999999</c:v>
                </c:pt>
                <c:pt idx="314">
                  <c:v>-0.60821723999999999</c:v>
                </c:pt>
                <c:pt idx="315">
                  <c:v>-0.60821723999999999</c:v>
                </c:pt>
                <c:pt idx="316">
                  <c:v>-0.60821723999999999</c:v>
                </c:pt>
                <c:pt idx="317">
                  <c:v>-0.5109129</c:v>
                </c:pt>
                <c:pt idx="318">
                  <c:v>-0.5109129</c:v>
                </c:pt>
                <c:pt idx="319">
                  <c:v>-0.92431450000000004</c:v>
                </c:pt>
                <c:pt idx="320">
                  <c:v>-0.92431450000000004</c:v>
                </c:pt>
                <c:pt idx="321">
                  <c:v>-0.92431450000000004</c:v>
                </c:pt>
                <c:pt idx="322">
                  <c:v>-0.78729342999999996</c:v>
                </c:pt>
                <c:pt idx="323">
                  <c:v>-0.78729342999999996</c:v>
                </c:pt>
                <c:pt idx="324">
                  <c:v>-0.78729342999999996</c:v>
                </c:pt>
                <c:pt idx="325">
                  <c:v>2.1294594E-2</c:v>
                </c:pt>
                <c:pt idx="326">
                  <c:v>2.1294594E-2</c:v>
                </c:pt>
                <c:pt idx="327">
                  <c:v>2.1294594E-2</c:v>
                </c:pt>
                <c:pt idx="328">
                  <c:v>0.70218369999999997</c:v>
                </c:pt>
                <c:pt idx="329">
                  <c:v>0.70218369999999997</c:v>
                </c:pt>
                <c:pt idx="330">
                  <c:v>0.70218369999999997</c:v>
                </c:pt>
                <c:pt idx="331">
                  <c:v>0.13404178999999999</c:v>
                </c:pt>
                <c:pt idx="332">
                  <c:v>0.13404178999999999</c:v>
                </c:pt>
                <c:pt idx="333">
                  <c:v>0.13404178999999999</c:v>
                </c:pt>
                <c:pt idx="334">
                  <c:v>-0.20246220000000001</c:v>
                </c:pt>
                <c:pt idx="335">
                  <c:v>-0.20246220000000001</c:v>
                </c:pt>
                <c:pt idx="336">
                  <c:v>-0.20246220000000001</c:v>
                </c:pt>
                <c:pt idx="337">
                  <c:v>0.82417773999999999</c:v>
                </c:pt>
                <c:pt idx="338">
                  <c:v>0.82417773999999999</c:v>
                </c:pt>
                <c:pt idx="339">
                  <c:v>0.82417773999999999</c:v>
                </c:pt>
                <c:pt idx="340">
                  <c:v>-0.46938037999999999</c:v>
                </c:pt>
                <c:pt idx="341">
                  <c:v>-0.46938037999999999</c:v>
                </c:pt>
                <c:pt idx="342">
                  <c:v>-0.46938037999999999</c:v>
                </c:pt>
                <c:pt idx="343">
                  <c:v>-0.42641543999999998</c:v>
                </c:pt>
                <c:pt idx="344">
                  <c:v>-0.42641543999999998</c:v>
                </c:pt>
                <c:pt idx="345">
                  <c:v>-0.42641543999999998</c:v>
                </c:pt>
                <c:pt idx="346">
                  <c:v>-8.9870450000000004E-2</c:v>
                </c:pt>
                <c:pt idx="347">
                  <c:v>-8.9870450000000004E-2</c:v>
                </c:pt>
                <c:pt idx="348">
                  <c:v>-8.9870450000000004E-2</c:v>
                </c:pt>
                <c:pt idx="349">
                  <c:v>-0.2672987</c:v>
                </c:pt>
                <c:pt idx="350">
                  <c:v>-0.2672987</c:v>
                </c:pt>
                <c:pt idx="351">
                  <c:v>-0.2672987</c:v>
                </c:pt>
                <c:pt idx="352">
                  <c:v>-0.20975779999999999</c:v>
                </c:pt>
                <c:pt idx="353">
                  <c:v>-0.20975779999999999</c:v>
                </c:pt>
                <c:pt idx="354">
                  <c:v>-0.20975779999999999</c:v>
                </c:pt>
                <c:pt idx="355">
                  <c:v>-1.3303757E-3</c:v>
                </c:pt>
                <c:pt idx="356">
                  <c:v>-1.3303757E-3</c:v>
                </c:pt>
                <c:pt idx="357">
                  <c:v>-1.3303757E-3</c:v>
                </c:pt>
                <c:pt idx="358">
                  <c:v>-1.3303757E-3</c:v>
                </c:pt>
                <c:pt idx="359">
                  <c:v>-0.122561455</c:v>
                </c:pt>
                <c:pt idx="360">
                  <c:v>-0.122561455</c:v>
                </c:pt>
                <c:pt idx="361">
                  <c:v>-0.122561455</c:v>
                </c:pt>
                <c:pt idx="362">
                  <c:v>1.6154137</c:v>
                </c:pt>
                <c:pt idx="363">
                  <c:v>1.6154137</c:v>
                </c:pt>
                <c:pt idx="364">
                  <c:v>1.6154137</c:v>
                </c:pt>
                <c:pt idx="365">
                  <c:v>-1.7563820000000001E-2</c:v>
                </c:pt>
                <c:pt idx="366">
                  <c:v>-1.7563820000000001E-2</c:v>
                </c:pt>
                <c:pt idx="367">
                  <c:v>-1.7563820000000001E-2</c:v>
                </c:pt>
                <c:pt idx="368">
                  <c:v>-0.43434810000000001</c:v>
                </c:pt>
                <c:pt idx="369">
                  <c:v>-0.43434810000000001</c:v>
                </c:pt>
                <c:pt idx="370">
                  <c:v>-0.43434810000000001</c:v>
                </c:pt>
                <c:pt idx="371">
                  <c:v>-0.29230499999999998</c:v>
                </c:pt>
                <c:pt idx="372">
                  <c:v>-0.29230499999999998</c:v>
                </c:pt>
                <c:pt idx="373">
                  <c:v>-0.29230499999999998</c:v>
                </c:pt>
                <c:pt idx="374">
                  <c:v>-0.11170006</c:v>
                </c:pt>
                <c:pt idx="375">
                  <c:v>-0.11170006</c:v>
                </c:pt>
                <c:pt idx="376">
                  <c:v>-0.11170006</c:v>
                </c:pt>
                <c:pt idx="377">
                  <c:v>0.35507773999999998</c:v>
                </c:pt>
                <c:pt idx="378">
                  <c:v>0.35507773999999998</c:v>
                </c:pt>
                <c:pt idx="379">
                  <c:v>0.35507773999999998</c:v>
                </c:pt>
                <c:pt idx="380">
                  <c:v>0.3107605</c:v>
                </c:pt>
                <c:pt idx="381">
                  <c:v>0.3107605</c:v>
                </c:pt>
                <c:pt idx="382">
                  <c:v>0.3107605</c:v>
                </c:pt>
                <c:pt idx="383">
                  <c:v>0.44228171999999999</c:v>
                </c:pt>
                <c:pt idx="384">
                  <c:v>0.44228171999999999</c:v>
                </c:pt>
                <c:pt idx="385">
                  <c:v>0.44228171999999999</c:v>
                </c:pt>
                <c:pt idx="386">
                  <c:v>-0.45354176000000002</c:v>
                </c:pt>
                <c:pt idx="387">
                  <c:v>-0.45354176000000002</c:v>
                </c:pt>
                <c:pt idx="388">
                  <c:v>-0.45354176000000002</c:v>
                </c:pt>
                <c:pt idx="389">
                  <c:v>-1.2165556</c:v>
                </c:pt>
                <c:pt idx="390">
                  <c:v>-1.2165556</c:v>
                </c:pt>
                <c:pt idx="391">
                  <c:v>-1.2165556</c:v>
                </c:pt>
                <c:pt idx="392">
                  <c:v>-1.1180344</c:v>
                </c:pt>
                <c:pt idx="393">
                  <c:v>-1.1180344</c:v>
                </c:pt>
                <c:pt idx="394">
                  <c:v>-1.1180344</c:v>
                </c:pt>
                <c:pt idx="395">
                  <c:v>3.7951470000000001E-2</c:v>
                </c:pt>
                <c:pt idx="396">
                  <c:v>3.7951470000000001E-2</c:v>
                </c:pt>
                <c:pt idx="397">
                  <c:v>3.7951470000000001E-2</c:v>
                </c:pt>
                <c:pt idx="398">
                  <c:v>-0.26194762999999999</c:v>
                </c:pt>
                <c:pt idx="399">
                  <c:v>-0.26194762999999999</c:v>
                </c:pt>
                <c:pt idx="400">
                  <c:v>-0.26194762999999999</c:v>
                </c:pt>
                <c:pt idx="401">
                  <c:v>3.5055160000000002E-2</c:v>
                </c:pt>
                <c:pt idx="402">
                  <c:v>3.5055160000000002E-2</c:v>
                </c:pt>
                <c:pt idx="403">
                  <c:v>3.5055160000000002E-2</c:v>
                </c:pt>
                <c:pt idx="404">
                  <c:v>0.36029053</c:v>
                </c:pt>
                <c:pt idx="405">
                  <c:v>0.36029053</c:v>
                </c:pt>
                <c:pt idx="406">
                  <c:v>0.36029053</c:v>
                </c:pt>
                <c:pt idx="407">
                  <c:v>-0.25362014999999999</c:v>
                </c:pt>
                <c:pt idx="408">
                  <c:v>-0.25362014999999999</c:v>
                </c:pt>
                <c:pt idx="409">
                  <c:v>-0.25362014999999999</c:v>
                </c:pt>
                <c:pt idx="410">
                  <c:v>-9.8171233999999996E-2</c:v>
                </c:pt>
                <c:pt idx="411">
                  <c:v>-9.8171233999999996E-2</c:v>
                </c:pt>
                <c:pt idx="412">
                  <c:v>-9.8171233999999996E-2</c:v>
                </c:pt>
                <c:pt idx="413">
                  <c:v>0.56507680000000005</c:v>
                </c:pt>
                <c:pt idx="414">
                  <c:v>0.56507680000000005</c:v>
                </c:pt>
                <c:pt idx="415">
                  <c:v>0.56507680000000005</c:v>
                </c:pt>
                <c:pt idx="416">
                  <c:v>-0.124687195</c:v>
                </c:pt>
                <c:pt idx="417">
                  <c:v>-0.124687195</c:v>
                </c:pt>
                <c:pt idx="418">
                  <c:v>-0.52561283000000003</c:v>
                </c:pt>
                <c:pt idx="419">
                  <c:v>-0.52561283000000003</c:v>
                </c:pt>
                <c:pt idx="420">
                  <c:v>-0.52561283000000003</c:v>
                </c:pt>
                <c:pt idx="421">
                  <c:v>-0.10169887499999999</c:v>
                </c:pt>
                <c:pt idx="422">
                  <c:v>-0.10169887499999999</c:v>
                </c:pt>
                <c:pt idx="423">
                  <c:v>-0.10169887499999999</c:v>
                </c:pt>
                <c:pt idx="424">
                  <c:v>4.9378394999999999E-2</c:v>
                </c:pt>
                <c:pt idx="425">
                  <c:v>4.9378394999999999E-2</c:v>
                </c:pt>
                <c:pt idx="426">
                  <c:v>4.9378394999999999E-2</c:v>
                </c:pt>
                <c:pt idx="427">
                  <c:v>0.27301883999999998</c:v>
                </c:pt>
                <c:pt idx="428">
                  <c:v>0.27301883999999998</c:v>
                </c:pt>
                <c:pt idx="429">
                  <c:v>0.27301883999999998</c:v>
                </c:pt>
                <c:pt idx="430">
                  <c:v>-0.25468445000000001</c:v>
                </c:pt>
                <c:pt idx="431">
                  <c:v>-0.25468445000000001</c:v>
                </c:pt>
                <c:pt idx="432">
                  <c:v>-0.25468445000000001</c:v>
                </c:pt>
                <c:pt idx="433">
                  <c:v>-0.23312187000000001</c:v>
                </c:pt>
                <c:pt idx="434">
                  <c:v>-0.23312187000000001</c:v>
                </c:pt>
                <c:pt idx="435">
                  <c:v>-0.23312187000000001</c:v>
                </c:pt>
                <c:pt idx="436">
                  <c:v>-1.2731266000000001</c:v>
                </c:pt>
                <c:pt idx="437">
                  <c:v>-1.2731266000000001</c:v>
                </c:pt>
                <c:pt idx="438">
                  <c:v>-1.2731266000000001</c:v>
                </c:pt>
                <c:pt idx="439">
                  <c:v>-0.45760822000000001</c:v>
                </c:pt>
                <c:pt idx="440">
                  <c:v>-0.45760822000000001</c:v>
                </c:pt>
                <c:pt idx="441">
                  <c:v>-0.45760822000000001</c:v>
                </c:pt>
                <c:pt idx="442">
                  <c:v>-0.34807300000000002</c:v>
                </c:pt>
                <c:pt idx="443">
                  <c:v>-0.34807300000000002</c:v>
                </c:pt>
                <c:pt idx="444">
                  <c:v>-0.34807300000000002</c:v>
                </c:pt>
                <c:pt idx="445">
                  <c:v>-0.21490955</c:v>
                </c:pt>
                <c:pt idx="446">
                  <c:v>-0.21490955</c:v>
                </c:pt>
                <c:pt idx="447">
                  <c:v>-0.21490955</c:v>
                </c:pt>
                <c:pt idx="448">
                  <c:v>-2.3262978E-2</c:v>
                </c:pt>
                <c:pt idx="449">
                  <c:v>-2.3262978E-2</c:v>
                </c:pt>
                <c:pt idx="450">
                  <c:v>-2.3262978E-2</c:v>
                </c:pt>
                <c:pt idx="451">
                  <c:v>-3.5779953000000003E-2</c:v>
                </c:pt>
                <c:pt idx="452">
                  <c:v>-3.5779953000000003E-2</c:v>
                </c:pt>
                <c:pt idx="453">
                  <c:v>-3.5779953000000003E-2</c:v>
                </c:pt>
                <c:pt idx="454">
                  <c:v>0.5223894</c:v>
                </c:pt>
                <c:pt idx="455">
                  <c:v>0.5223894</c:v>
                </c:pt>
                <c:pt idx="456">
                  <c:v>0.5223894</c:v>
                </c:pt>
                <c:pt idx="457">
                  <c:v>-0.59613894999999995</c:v>
                </c:pt>
                <c:pt idx="458">
                  <c:v>-0.59613894999999995</c:v>
                </c:pt>
                <c:pt idx="459">
                  <c:v>-0.59613894999999995</c:v>
                </c:pt>
                <c:pt idx="460">
                  <c:v>-1.7194179999999999</c:v>
                </c:pt>
                <c:pt idx="461">
                  <c:v>-1.7194179999999999</c:v>
                </c:pt>
                <c:pt idx="462">
                  <c:v>-1.7194179999999999</c:v>
                </c:pt>
                <c:pt idx="463">
                  <c:v>0.43121146999999999</c:v>
                </c:pt>
                <c:pt idx="464">
                  <c:v>0.43121146999999999</c:v>
                </c:pt>
                <c:pt idx="465">
                  <c:v>0.43121146999999999</c:v>
                </c:pt>
                <c:pt idx="466">
                  <c:v>0.71259499999999998</c:v>
                </c:pt>
                <c:pt idx="467">
                  <c:v>0.71259499999999998</c:v>
                </c:pt>
                <c:pt idx="468">
                  <c:v>0.71259499999999998</c:v>
                </c:pt>
                <c:pt idx="469">
                  <c:v>-0.35902404999999998</c:v>
                </c:pt>
                <c:pt idx="470">
                  <c:v>-0.35902404999999998</c:v>
                </c:pt>
                <c:pt idx="471">
                  <c:v>-0.35902404999999998</c:v>
                </c:pt>
                <c:pt idx="472">
                  <c:v>-0.35665702999999999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AFC8-4AAA-9954-6B6D4215CCFD}"/>
            </c:ext>
          </c:extLst>
        </c:ser>
        <c:ser>
          <c:idx val="2"/>
          <c:order val="2"/>
          <c:tx>
            <c:v>z</c:v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val>
            <c:numRef>
              <c:f>Sheet7!$G$1:$G$473</c:f>
              <c:numCache>
                <c:formatCode>General</c:formatCode>
                <c:ptCount val="473"/>
                <c:pt idx="0">
                  <c:v>-1.0107660000000001</c:v>
                </c:pt>
                <c:pt idx="1">
                  <c:v>-1.0107660000000001</c:v>
                </c:pt>
                <c:pt idx="2">
                  <c:v>-6.3419339999999996E-3</c:v>
                </c:pt>
                <c:pt idx="3">
                  <c:v>-6.3419339999999996E-3</c:v>
                </c:pt>
                <c:pt idx="4">
                  <c:v>-6.3419339999999996E-3</c:v>
                </c:pt>
                <c:pt idx="5">
                  <c:v>-6.3419339999999996E-3</c:v>
                </c:pt>
                <c:pt idx="6">
                  <c:v>-0.3125906</c:v>
                </c:pt>
                <c:pt idx="7">
                  <c:v>-0.3125906</c:v>
                </c:pt>
                <c:pt idx="8">
                  <c:v>-0.3125906</c:v>
                </c:pt>
                <c:pt idx="9">
                  <c:v>0.60341023999999999</c:v>
                </c:pt>
                <c:pt idx="10">
                  <c:v>0.60341023999999999</c:v>
                </c:pt>
                <c:pt idx="11">
                  <c:v>0.60341023999999999</c:v>
                </c:pt>
                <c:pt idx="12">
                  <c:v>1.9418960000000001</c:v>
                </c:pt>
                <c:pt idx="13">
                  <c:v>1.9418960000000001</c:v>
                </c:pt>
                <c:pt idx="14">
                  <c:v>1.9418960000000001</c:v>
                </c:pt>
                <c:pt idx="15">
                  <c:v>8.2410999999999994</c:v>
                </c:pt>
                <c:pt idx="16">
                  <c:v>8.2410999999999994</c:v>
                </c:pt>
                <c:pt idx="17">
                  <c:v>8.2410999999999994</c:v>
                </c:pt>
                <c:pt idx="18">
                  <c:v>8.2410999999999994</c:v>
                </c:pt>
                <c:pt idx="19">
                  <c:v>4.4946694000000003</c:v>
                </c:pt>
                <c:pt idx="20">
                  <c:v>4.4946694000000003</c:v>
                </c:pt>
                <c:pt idx="21">
                  <c:v>4.4946694000000003</c:v>
                </c:pt>
                <c:pt idx="22">
                  <c:v>3.7514192999999998</c:v>
                </c:pt>
                <c:pt idx="23">
                  <c:v>3.7514192999999998</c:v>
                </c:pt>
                <c:pt idx="24">
                  <c:v>3.7514192999999998</c:v>
                </c:pt>
                <c:pt idx="25">
                  <c:v>3.4525193999999999</c:v>
                </c:pt>
                <c:pt idx="26">
                  <c:v>3.4525193999999999</c:v>
                </c:pt>
                <c:pt idx="27">
                  <c:v>3.4525193999999999</c:v>
                </c:pt>
                <c:pt idx="28">
                  <c:v>3.4525193999999999</c:v>
                </c:pt>
                <c:pt idx="29">
                  <c:v>2.1881084</c:v>
                </c:pt>
                <c:pt idx="30">
                  <c:v>2.1881084</c:v>
                </c:pt>
                <c:pt idx="31">
                  <c:v>2.1881084</c:v>
                </c:pt>
                <c:pt idx="32">
                  <c:v>5.4595146000000003</c:v>
                </c:pt>
                <c:pt idx="33">
                  <c:v>5.4595146000000003</c:v>
                </c:pt>
                <c:pt idx="34">
                  <c:v>5.4595146000000003</c:v>
                </c:pt>
                <c:pt idx="35">
                  <c:v>2.6813178</c:v>
                </c:pt>
                <c:pt idx="36">
                  <c:v>2.6813178</c:v>
                </c:pt>
                <c:pt idx="37">
                  <c:v>2.6813178</c:v>
                </c:pt>
                <c:pt idx="38">
                  <c:v>2.6813178</c:v>
                </c:pt>
                <c:pt idx="39">
                  <c:v>-0.12499761600000001</c:v>
                </c:pt>
                <c:pt idx="40">
                  <c:v>-0.12499761600000001</c:v>
                </c:pt>
                <c:pt idx="41">
                  <c:v>-0.12499761600000001</c:v>
                </c:pt>
                <c:pt idx="42">
                  <c:v>-0.88652514999999998</c:v>
                </c:pt>
                <c:pt idx="43">
                  <c:v>-0.88652514999999998</c:v>
                </c:pt>
                <c:pt idx="44">
                  <c:v>-0.88652514999999998</c:v>
                </c:pt>
                <c:pt idx="45">
                  <c:v>-0.88652514999999998</c:v>
                </c:pt>
                <c:pt idx="46">
                  <c:v>-2.9585092</c:v>
                </c:pt>
                <c:pt idx="47">
                  <c:v>-2.9585092</c:v>
                </c:pt>
                <c:pt idx="48">
                  <c:v>-2.9585092</c:v>
                </c:pt>
                <c:pt idx="49">
                  <c:v>-2.3825793000000002</c:v>
                </c:pt>
                <c:pt idx="50">
                  <c:v>-2.3825793000000002</c:v>
                </c:pt>
                <c:pt idx="51">
                  <c:v>-2.3825793000000002</c:v>
                </c:pt>
                <c:pt idx="52">
                  <c:v>-2.3541956000000002</c:v>
                </c:pt>
                <c:pt idx="53">
                  <c:v>-2.3541956000000002</c:v>
                </c:pt>
                <c:pt idx="54">
                  <c:v>-2.3541956000000002</c:v>
                </c:pt>
                <c:pt idx="55">
                  <c:v>-2.3541956000000002</c:v>
                </c:pt>
                <c:pt idx="56">
                  <c:v>-2.5885965999999998</c:v>
                </c:pt>
                <c:pt idx="57">
                  <c:v>-2.5885965999999998</c:v>
                </c:pt>
                <c:pt idx="58">
                  <c:v>-2.5885965999999998</c:v>
                </c:pt>
                <c:pt idx="59">
                  <c:v>-0.74198746999999998</c:v>
                </c:pt>
                <c:pt idx="60">
                  <c:v>-0.74198746999999998</c:v>
                </c:pt>
                <c:pt idx="61">
                  <c:v>-0.74198746999999998</c:v>
                </c:pt>
                <c:pt idx="62">
                  <c:v>2.9501113999999999</c:v>
                </c:pt>
                <c:pt idx="63">
                  <c:v>2.9501113999999999</c:v>
                </c:pt>
                <c:pt idx="64">
                  <c:v>2.9501113999999999</c:v>
                </c:pt>
                <c:pt idx="65">
                  <c:v>4.8387083999999998</c:v>
                </c:pt>
                <c:pt idx="66">
                  <c:v>4.8387083999999998</c:v>
                </c:pt>
                <c:pt idx="67">
                  <c:v>4.8387083999999998</c:v>
                </c:pt>
                <c:pt idx="68">
                  <c:v>2.5152977000000001</c:v>
                </c:pt>
                <c:pt idx="69">
                  <c:v>2.5152977000000001</c:v>
                </c:pt>
                <c:pt idx="70">
                  <c:v>2.5152977000000001</c:v>
                </c:pt>
                <c:pt idx="71">
                  <c:v>2.9545580999999999</c:v>
                </c:pt>
                <c:pt idx="72">
                  <c:v>2.9545580999999999</c:v>
                </c:pt>
                <c:pt idx="73">
                  <c:v>2.9545580999999999</c:v>
                </c:pt>
                <c:pt idx="74">
                  <c:v>2.0753107000000002</c:v>
                </c:pt>
                <c:pt idx="75">
                  <c:v>2.0753107000000002</c:v>
                </c:pt>
                <c:pt idx="76">
                  <c:v>2.0753107000000002</c:v>
                </c:pt>
                <c:pt idx="77">
                  <c:v>1.5403016</c:v>
                </c:pt>
                <c:pt idx="78">
                  <c:v>1.5403016</c:v>
                </c:pt>
                <c:pt idx="79">
                  <c:v>1.5403016</c:v>
                </c:pt>
                <c:pt idx="80">
                  <c:v>2.5117652000000001</c:v>
                </c:pt>
                <c:pt idx="81">
                  <c:v>2.5117652000000001</c:v>
                </c:pt>
                <c:pt idx="82">
                  <c:v>2.5117652000000001</c:v>
                </c:pt>
                <c:pt idx="83">
                  <c:v>2.6468775</c:v>
                </c:pt>
                <c:pt idx="84">
                  <c:v>2.6468775</c:v>
                </c:pt>
                <c:pt idx="85">
                  <c:v>2.6468775</c:v>
                </c:pt>
                <c:pt idx="86">
                  <c:v>1.2285573000000001</c:v>
                </c:pt>
                <c:pt idx="87">
                  <c:v>1.2285573000000001</c:v>
                </c:pt>
                <c:pt idx="88">
                  <c:v>1.2285573000000001</c:v>
                </c:pt>
                <c:pt idx="89">
                  <c:v>-1.1895367999999999</c:v>
                </c:pt>
                <c:pt idx="90">
                  <c:v>-1.1895367999999999</c:v>
                </c:pt>
                <c:pt idx="91">
                  <c:v>-1.1895367999999999</c:v>
                </c:pt>
                <c:pt idx="92">
                  <c:v>-0.71571779999999996</c:v>
                </c:pt>
                <c:pt idx="93">
                  <c:v>-0.71571779999999996</c:v>
                </c:pt>
                <c:pt idx="94">
                  <c:v>-0.71571779999999996</c:v>
                </c:pt>
                <c:pt idx="95">
                  <c:v>-1.3574903</c:v>
                </c:pt>
                <c:pt idx="96">
                  <c:v>-1.3574903</c:v>
                </c:pt>
                <c:pt idx="97">
                  <c:v>-1.3574903</c:v>
                </c:pt>
                <c:pt idx="98">
                  <c:v>-1.8150915999999999</c:v>
                </c:pt>
                <c:pt idx="99">
                  <c:v>-1.8150915999999999</c:v>
                </c:pt>
                <c:pt idx="100">
                  <c:v>-1.8150915999999999</c:v>
                </c:pt>
                <c:pt idx="101">
                  <c:v>-2.2734236999999999</c:v>
                </c:pt>
                <c:pt idx="102">
                  <c:v>-2.2734236999999999</c:v>
                </c:pt>
                <c:pt idx="103">
                  <c:v>-2.2734236999999999</c:v>
                </c:pt>
                <c:pt idx="104">
                  <c:v>-1.8655440999999999</c:v>
                </c:pt>
                <c:pt idx="105">
                  <c:v>-1.8655440999999999</c:v>
                </c:pt>
                <c:pt idx="106">
                  <c:v>-1.8655440999999999</c:v>
                </c:pt>
                <c:pt idx="107">
                  <c:v>-1.9314572999999999</c:v>
                </c:pt>
                <c:pt idx="108">
                  <c:v>-1.9314572999999999</c:v>
                </c:pt>
                <c:pt idx="109">
                  <c:v>-1.9314572999999999</c:v>
                </c:pt>
                <c:pt idx="110">
                  <c:v>1.3808556999999999</c:v>
                </c:pt>
                <c:pt idx="111">
                  <c:v>1.3808556999999999</c:v>
                </c:pt>
                <c:pt idx="112">
                  <c:v>1.3808556999999999</c:v>
                </c:pt>
                <c:pt idx="113">
                  <c:v>5.3566364999999996</c:v>
                </c:pt>
                <c:pt idx="114">
                  <c:v>5.3566364999999996</c:v>
                </c:pt>
                <c:pt idx="115">
                  <c:v>5.3566364999999996</c:v>
                </c:pt>
                <c:pt idx="116">
                  <c:v>2.953916</c:v>
                </c:pt>
                <c:pt idx="117">
                  <c:v>2.953916</c:v>
                </c:pt>
                <c:pt idx="118">
                  <c:v>2.953916</c:v>
                </c:pt>
                <c:pt idx="119">
                  <c:v>2.1727417</c:v>
                </c:pt>
                <c:pt idx="120">
                  <c:v>2.1727417</c:v>
                </c:pt>
                <c:pt idx="121">
                  <c:v>2.1727417</c:v>
                </c:pt>
                <c:pt idx="122">
                  <c:v>3.3894280000000001</c:v>
                </c:pt>
                <c:pt idx="123">
                  <c:v>3.3894280000000001</c:v>
                </c:pt>
                <c:pt idx="124">
                  <c:v>3.3894280000000001</c:v>
                </c:pt>
                <c:pt idx="125">
                  <c:v>5.1255316000000002E-2</c:v>
                </c:pt>
                <c:pt idx="126">
                  <c:v>5.1255316000000002E-2</c:v>
                </c:pt>
                <c:pt idx="127">
                  <c:v>5.1255316000000002E-2</c:v>
                </c:pt>
                <c:pt idx="128">
                  <c:v>1.0672272</c:v>
                </c:pt>
                <c:pt idx="129">
                  <c:v>1.0672272</c:v>
                </c:pt>
                <c:pt idx="130">
                  <c:v>1.0672272</c:v>
                </c:pt>
                <c:pt idx="131">
                  <c:v>4.4005736999999998</c:v>
                </c:pt>
                <c:pt idx="132">
                  <c:v>4.4005736999999998</c:v>
                </c:pt>
                <c:pt idx="133">
                  <c:v>4.4005736999999998</c:v>
                </c:pt>
                <c:pt idx="134">
                  <c:v>2.0719379999999998</c:v>
                </c:pt>
                <c:pt idx="135">
                  <c:v>2.0719379999999998</c:v>
                </c:pt>
                <c:pt idx="136">
                  <c:v>2.0719379999999998</c:v>
                </c:pt>
                <c:pt idx="137">
                  <c:v>-0.49470346999999998</c:v>
                </c:pt>
                <c:pt idx="138">
                  <c:v>-0.49470346999999998</c:v>
                </c:pt>
                <c:pt idx="139">
                  <c:v>0.78315305999999996</c:v>
                </c:pt>
                <c:pt idx="140">
                  <c:v>0.78315305999999996</c:v>
                </c:pt>
                <c:pt idx="141">
                  <c:v>0.78315305999999996</c:v>
                </c:pt>
                <c:pt idx="142">
                  <c:v>-0.98989700000000003</c:v>
                </c:pt>
                <c:pt idx="143">
                  <c:v>-0.98989700000000003</c:v>
                </c:pt>
                <c:pt idx="144">
                  <c:v>-0.98989700000000003</c:v>
                </c:pt>
                <c:pt idx="145">
                  <c:v>-1.3015331999999999</c:v>
                </c:pt>
                <c:pt idx="146">
                  <c:v>-1.3015331999999999</c:v>
                </c:pt>
                <c:pt idx="147">
                  <c:v>-1.3015331999999999</c:v>
                </c:pt>
                <c:pt idx="148">
                  <c:v>-1.0711598</c:v>
                </c:pt>
                <c:pt idx="149">
                  <c:v>-1.0711598</c:v>
                </c:pt>
                <c:pt idx="150">
                  <c:v>-1.0711598</c:v>
                </c:pt>
                <c:pt idx="151">
                  <c:v>-2.1811351999999999</c:v>
                </c:pt>
                <c:pt idx="152">
                  <c:v>-2.1811351999999999</c:v>
                </c:pt>
                <c:pt idx="153">
                  <c:v>-2.1811351999999999</c:v>
                </c:pt>
                <c:pt idx="154">
                  <c:v>-0.87692309999999996</c:v>
                </c:pt>
                <c:pt idx="155">
                  <c:v>-0.87692309999999996</c:v>
                </c:pt>
                <c:pt idx="156">
                  <c:v>-0.87692309999999996</c:v>
                </c:pt>
                <c:pt idx="157">
                  <c:v>-0.53011465000000002</c:v>
                </c:pt>
                <c:pt idx="158">
                  <c:v>-0.53011465000000002</c:v>
                </c:pt>
                <c:pt idx="159">
                  <c:v>-0.53011465000000002</c:v>
                </c:pt>
                <c:pt idx="160">
                  <c:v>3.4966265999999999</c:v>
                </c:pt>
                <c:pt idx="161">
                  <c:v>3.4966265999999999</c:v>
                </c:pt>
                <c:pt idx="162">
                  <c:v>3.4966265999999999</c:v>
                </c:pt>
                <c:pt idx="163">
                  <c:v>3.1381804999999998</c:v>
                </c:pt>
                <c:pt idx="164">
                  <c:v>3.1381804999999998</c:v>
                </c:pt>
                <c:pt idx="165">
                  <c:v>3.1381804999999998</c:v>
                </c:pt>
                <c:pt idx="166">
                  <c:v>2.0762187999999999</c:v>
                </c:pt>
                <c:pt idx="167">
                  <c:v>2.0762187999999999</c:v>
                </c:pt>
                <c:pt idx="168">
                  <c:v>2.0762187999999999</c:v>
                </c:pt>
                <c:pt idx="169">
                  <c:v>2.0415983</c:v>
                </c:pt>
                <c:pt idx="170">
                  <c:v>2.0415983</c:v>
                </c:pt>
                <c:pt idx="171">
                  <c:v>2.0415983</c:v>
                </c:pt>
                <c:pt idx="172">
                  <c:v>1.6903512000000001</c:v>
                </c:pt>
                <c:pt idx="173">
                  <c:v>1.6903512000000001</c:v>
                </c:pt>
                <c:pt idx="174">
                  <c:v>2.2370987000000002</c:v>
                </c:pt>
                <c:pt idx="175">
                  <c:v>2.2370987000000002</c:v>
                </c:pt>
                <c:pt idx="176">
                  <c:v>2.2370987000000002</c:v>
                </c:pt>
                <c:pt idx="177">
                  <c:v>1.1731073000000001</c:v>
                </c:pt>
                <c:pt idx="178">
                  <c:v>1.1731073000000001</c:v>
                </c:pt>
                <c:pt idx="179">
                  <c:v>1.1731073000000001</c:v>
                </c:pt>
                <c:pt idx="180">
                  <c:v>2.0181930000000001</c:v>
                </c:pt>
                <c:pt idx="181">
                  <c:v>2.0181930000000001</c:v>
                </c:pt>
                <c:pt idx="182">
                  <c:v>2.0181930000000001</c:v>
                </c:pt>
                <c:pt idx="183">
                  <c:v>-1.1601497999999999</c:v>
                </c:pt>
                <c:pt idx="184">
                  <c:v>-1.1601497999999999</c:v>
                </c:pt>
                <c:pt idx="185">
                  <c:v>-1.1601497999999999</c:v>
                </c:pt>
                <c:pt idx="186">
                  <c:v>0.62969830000000004</c:v>
                </c:pt>
                <c:pt idx="187">
                  <c:v>0.62969830000000004</c:v>
                </c:pt>
                <c:pt idx="188">
                  <c:v>0.62969830000000004</c:v>
                </c:pt>
                <c:pt idx="189">
                  <c:v>-1.3116604999999999</c:v>
                </c:pt>
                <c:pt idx="190">
                  <c:v>-1.3116604999999999</c:v>
                </c:pt>
                <c:pt idx="191">
                  <c:v>-1.3116604999999999</c:v>
                </c:pt>
                <c:pt idx="192">
                  <c:v>-0.89718770000000003</c:v>
                </c:pt>
                <c:pt idx="193">
                  <c:v>-0.89718770000000003</c:v>
                </c:pt>
                <c:pt idx="194">
                  <c:v>-0.89718770000000003</c:v>
                </c:pt>
                <c:pt idx="195">
                  <c:v>-0.34059762999999998</c:v>
                </c:pt>
                <c:pt idx="196">
                  <c:v>-0.34059762999999998</c:v>
                </c:pt>
                <c:pt idx="197">
                  <c:v>-0.34059762999999998</c:v>
                </c:pt>
                <c:pt idx="198">
                  <c:v>-1.2007330000000001</c:v>
                </c:pt>
                <c:pt idx="199">
                  <c:v>-1.2007330000000001</c:v>
                </c:pt>
                <c:pt idx="200">
                  <c:v>-1.2007330000000001</c:v>
                </c:pt>
                <c:pt idx="201">
                  <c:v>-0.95174789999999998</c:v>
                </c:pt>
                <c:pt idx="202">
                  <c:v>-0.95174789999999998</c:v>
                </c:pt>
                <c:pt idx="203">
                  <c:v>-0.95174789999999998</c:v>
                </c:pt>
                <c:pt idx="204">
                  <c:v>3.3288239999999997E-2</c:v>
                </c:pt>
                <c:pt idx="205">
                  <c:v>3.3288239999999997E-2</c:v>
                </c:pt>
                <c:pt idx="206">
                  <c:v>3.3288239999999997E-2</c:v>
                </c:pt>
                <c:pt idx="207">
                  <c:v>2.7180586</c:v>
                </c:pt>
                <c:pt idx="208">
                  <c:v>2.7180586</c:v>
                </c:pt>
                <c:pt idx="209">
                  <c:v>2.7180586</c:v>
                </c:pt>
                <c:pt idx="210">
                  <c:v>3.2287686</c:v>
                </c:pt>
                <c:pt idx="211">
                  <c:v>3.2287686</c:v>
                </c:pt>
                <c:pt idx="212">
                  <c:v>3.2287686</c:v>
                </c:pt>
                <c:pt idx="213">
                  <c:v>-0.66517159999999997</c:v>
                </c:pt>
                <c:pt idx="214">
                  <c:v>-0.66517159999999997</c:v>
                </c:pt>
                <c:pt idx="215">
                  <c:v>-0.66517159999999997</c:v>
                </c:pt>
                <c:pt idx="216">
                  <c:v>1.9953616999999999</c:v>
                </c:pt>
                <c:pt idx="217">
                  <c:v>1.9953616999999999</c:v>
                </c:pt>
                <c:pt idx="218">
                  <c:v>1.9953616999999999</c:v>
                </c:pt>
                <c:pt idx="219">
                  <c:v>1.5024371000000001</c:v>
                </c:pt>
                <c:pt idx="220">
                  <c:v>1.5024371000000001</c:v>
                </c:pt>
                <c:pt idx="221">
                  <c:v>1.5024371000000001</c:v>
                </c:pt>
                <c:pt idx="222">
                  <c:v>1.2784152</c:v>
                </c:pt>
                <c:pt idx="223">
                  <c:v>1.2784152</c:v>
                </c:pt>
                <c:pt idx="224">
                  <c:v>1.2784152</c:v>
                </c:pt>
                <c:pt idx="225">
                  <c:v>0.33327663000000002</c:v>
                </c:pt>
                <c:pt idx="226">
                  <c:v>0.33327663000000002</c:v>
                </c:pt>
                <c:pt idx="227">
                  <c:v>0.33327663000000002</c:v>
                </c:pt>
                <c:pt idx="228">
                  <c:v>2.3718088000000002</c:v>
                </c:pt>
                <c:pt idx="229">
                  <c:v>2.3718088000000002</c:v>
                </c:pt>
                <c:pt idx="230">
                  <c:v>2.3718088000000002</c:v>
                </c:pt>
                <c:pt idx="231">
                  <c:v>-6.43127E-2</c:v>
                </c:pt>
                <c:pt idx="232">
                  <c:v>-6.43127E-2</c:v>
                </c:pt>
                <c:pt idx="233">
                  <c:v>0.58366249999999997</c:v>
                </c:pt>
                <c:pt idx="234">
                  <c:v>0.58366249999999997</c:v>
                </c:pt>
                <c:pt idx="235">
                  <c:v>0.58366249999999997</c:v>
                </c:pt>
                <c:pt idx="236">
                  <c:v>1.0339043000000001</c:v>
                </c:pt>
                <c:pt idx="237">
                  <c:v>1.0339043000000001</c:v>
                </c:pt>
                <c:pt idx="238">
                  <c:v>1.0339043000000001</c:v>
                </c:pt>
                <c:pt idx="239">
                  <c:v>0.15410541999999999</c:v>
                </c:pt>
                <c:pt idx="240">
                  <c:v>0.15410541999999999</c:v>
                </c:pt>
                <c:pt idx="241">
                  <c:v>0.15410541999999999</c:v>
                </c:pt>
                <c:pt idx="242">
                  <c:v>-1.3225951</c:v>
                </c:pt>
                <c:pt idx="243">
                  <c:v>-1.3225951</c:v>
                </c:pt>
                <c:pt idx="244">
                  <c:v>-1.3225951</c:v>
                </c:pt>
                <c:pt idx="245">
                  <c:v>-1.3745079</c:v>
                </c:pt>
                <c:pt idx="246">
                  <c:v>-1.3745079</c:v>
                </c:pt>
                <c:pt idx="247">
                  <c:v>-1.3745079</c:v>
                </c:pt>
                <c:pt idx="248">
                  <c:v>1.7770170999999999</c:v>
                </c:pt>
                <c:pt idx="249">
                  <c:v>1.7770170999999999</c:v>
                </c:pt>
                <c:pt idx="250">
                  <c:v>1.7770170999999999</c:v>
                </c:pt>
                <c:pt idx="251">
                  <c:v>3.0550187000000002</c:v>
                </c:pt>
                <c:pt idx="252">
                  <c:v>1.3908955999999999</c:v>
                </c:pt>
                <c:pt idx="253">
                  <c:v>1.3908955999999999</c:v>
                </c:pt>
                <c:pt idx="254">
                  <c:v>1.3908955999999999</c:v>
                </c:pt>
                <c:pt idx="255">
                  <c:v>1.3515501000000001</c:v>
                </c:pt>
                <c:pt idx="256">
                  <c:v>1.3515501000000001</c:v>
                </c:pt>
                <c:pt idx="257">
                  <c:v>1.3515501000000001</c:v>
                </c:pt>
                <c:pt idx="258">
                  <c:v>1.9743390000000001</c:v>
                </c:pt>
                <c:pt idx="259">
                  <c:v>1.9743390000000001</c:v>
                </c:pt>
                <c:pt idx="260">
                  <c:v>1.9743390000000001</c:v>
                </c:pt>
                <c:pt idx="261">
                  <c:v>1.1689501</c:v>
                </c:pt>
                <c:pt idx="262">
                  <c:v>1.1689501</c:v>
                </c:pt>
                <c:pt idx="263">
                  <c:v>1.1689501</c:v>
                </c:pt>
                <c:pt idx="264">
                  <c:v>0.98978924999999995</c:v>
                </c:pt>
                <c:pt idx="265">
                  <c:v>0.98978924999999995</c:v>
                </c:pt>
                <c:pt idx="266">
                  <c:v>0.98978924999999995</c:v>
                </c:pt>
                <c:pt idx="267">
                  <c:v>1.3378281999999999</c:v>
                </c:pt>
                <c:pt idx="268">
                  <c:v>1.3378281999999999</c:v>
                </c:pt>
                <c:pt idx="269">
                  <c:v>1.3378281999999999</c:v>
                </c:pt>
                <c:pt idx="270">
                  <c:v>1.5674547999999999</c:v>
                </c:pt>
                <c:pt idx="271">
                  <c:v>1.5674547999999999</c:v>
                </c:pt>
                <c:pt idx="272">
                  <c:v>-0.92159769999999996</c:v>
                </c:pt>
                <c:pt idx="273">
                  <c:v>-0.92159769999999996</c:v>
                </c:pt>
                <c:pt idx="274">
                  <c:v>-0.92159769999999996</c:v>
                </c:pt>
                <c:pt idx="275">
                  <c:v>0.22228336000000001</c:v>
                </c:pt>
                <c:pt idx="276">
                  <c:v>0.22228336000000001</c:v>
                </c:pt>
                <c:pt idx="277">
                  <c:v>0.22228336000000001</c:v>
                </c:pt>
                <c:pt idx="278">
                  <c:v>-0.21828938000000001</c:v>
                </c:pt>
                <c:pt idx="279">
                  <c:v>-0.21828938000000001</c:v>
                </c:pt>
                <c:pt idx="280">
                  <c:v>-0.21828938000000001</c:v>
                </c:pt>
                <c:pt idx="281">
                  <c:v>-1.3182395</c:v>
                </c:pt>
                <c:pt idx="282">
                  <c:v>-1.3182395</c:v>
                </c:pt>
                <c:pt idx="283">
                  <c:v>-1.3182395</c:v>
                </c:pt>
                <c:pt idx="284">
                  <c:v>-1.0076670999999999</c:v>
                </c:pt>
                <c:pt idx="285">
                  <c:v>-1.0076670999999999</c:v>
                </c:pt>
                <c:pt idx="286">
                  <c:v>-1.0076670999999999</c:v>
                </c:pt>
                <c:pt idx="287">
                  <c:v>-0.82068180000000002</c:v>
                </c:pt>
                <c:pt idx="288">
                  <c:v>-0.82068180000000002</c:v>
                </c:pt>
                <c:pt idx="289">
                  <c:v>-0.82068180000000002</c:v>
                </c:pt>
                <c:pt idx="290">
                  <c:v>1.5533931000000001</c:v>
                </c:pt>
                <c:pt idx="291">
                  <c:v>1.5533931000000001</c:v>
                </c:pt>
                <c:pt idx="292">
                  <c:v>1.5533931000000001</c:v>
                </c:pt>
                <c:pt idx="293">
                  <c:v>3.1047533</c:v>
                </c:pt>
                <c:pt idx="294">
                  <c:v>3.1047533</c:v>
                </c:pt>
                <c:pt idx="295">
                  <c:v>3.1047533</c:v>
                </c:pt>
                <c:pt idx="296">
                  <c:v>1.5942459</c:v>
                </c:pt>
                <c:pt idx="297">
                  <c:v>1.5942459</c:v>
                </c:pt>
                <c:pt idx="298">
                  <c:v>1.5942459</c:v>
                </c:pt>
                <c:pt idx="299">
                  <c:v>2.6114709999999999</c:v>
                </c:pt>
                <c:pt idx="300">
                  <c:v>2.6114709999999999</c:v>
                </c:pt>
                <c:pt idx="301">
                  <c:v>2.6114709999999999</c:v>
                </c:pt>
                <c:pt idx="302">
                  <c:v>2.2158186</c:v>
                </c:pt>
                <c:pt idx="303">
                  <c:v>2.2158186</c:v>
                </c:pt>
                <c:pt idx="304">
                  <c:v>2.2158186</c:v>
                </c:pt>
                <c:pt idx="305">
                  <c:v>0.84502520000000003</c:v>
                </c:pt>
                <c:pt idx="306">
                  <c:v>0.84502520000000003</c:v>
                </c:pt>
                <c:pt idx="307">
                  <c:v>0.84502520000000003</c:v>
                </c:pt>
                <c:pt idx="308">
                  <c:v>0.17098284</c:v>
                </c:pt>
                <c:pt idx="309">
                  <c:v>0.17098284</c:v>
                </c:pt>
                <c:pt idx="310">
                  <c:v>0.17098284</c:v>
                </c:pt>
                <c:pt idx="311">
                  <c:v>0.55880284000000002</c:v>
                </c:pt>
                <c:pt idx="312">
                  <c:v>0.55880284000000002</c:v>
                </c:pt>
                <c:pt idx="313">
                  <c:v>0.55880284000000002</c:v>
                </c:pt>
                <c:pt idx="314">
                  <c:v>2.3594327000000002</c:v>
                </c:pt>
                <c:pt idx="315">
                  <c:v>2.3594327000000002</c:v>
                </c:pt>
                <c:pt idx="316">
                  <c:v>2.3594327000000002</c:v>
                </c:pt>
                <c:pt idx="317">
                  <c:v>0.61063385000000003</c:v>
                </c:pt>
                <c:pt idx="318">
                  <c:v>0.61063385000000003</c:v>
                </c:pt>
                <c:pt idx="319">
                  <c:v>4.4023514E-2</c:v>
                </c:pt>
                <c:pt idx="320">
                  <c:v>4.4023514E-2</c:v>
                </c:pt>
                <c:pt idx="321">
                  <c:v>4.4023514E-2</c:v>
                </c:pt>
                <c:pt idx="322">
                  <c:v>-0.32073163999999998</c:v>
                </c:pt>
                <c:pt idx="323">
                  <c:v>-0.32073163999999998</c:v>
                </c:pt>
                <c:pt idx="324">
                  <c:v>-0.32073163999999998</c:v>
                </c:pt>
                <c:pt idx="325">
                  <c:v>0.27365947000000002</c:v>
                </c:pt>
                <c:pt idx="326">
                  <c:v>0.27365947000000002</c:v>
                </c:pt>
                <c:pt idx="327">
                  <c:v>0.27365947000000002</c:v>
                </c:pt>
                <c:pt idx="328">
                  <c:v>-0.30309199999999997</c:v>
                </c:pt>
                <c:pt idx="329">
                  <c:v>-0.30309199999999997</c:v>
                </c:pt>
                <c:pt idx="330">
                  <c:v>-0.30309199999999997</c:v>
                </c:pt>
                <c:pt idx="331">
                  <c:v>-1.4571512</c:v>
                </c:pt>
                <c:pt idx="332">
                  <c:v>-1.4571512</c:v>
                </c:pt>
                <c:pt idx="333">
                  <c:v>-1.4571512</c:v>
                </c:pt>
                <c:pt idx="334">
                  <c:v>-0.99282119999999996</c:v>
                </c:pt>
                <c:pt idx="335">
                  <c:v>-0.99282119999999996</c:v>
                </c:pt>
                <c:pt idx="336">
                  <c:v>-0.99282119999999996</c:v>
                </c:pt>
                <c:pt idx="337">
                  <c:v>7.0683956000000006E-2</c:v>
                </c:pt>
                <c:pt idx="338">
                  <c:v>7.0683956000000006E-2</c:v>
                </c:pt>
                <c:pt idx="339">
                  <c:v>7.0683956000000006E-2</c:v>
                </c:pt>
                <c:pt idx="340">
                  <c:v>1.1591476000000001</c:v>
                </c:pt>
                <c:pt idx="341">
                  <c:v>1.1591476000000001</c:v>
                </c:pt>
                <c:pt idx="342">
                  <c:v>1.1591476000000001</c:v>
                </c:pt>
                <c:pt idx="343">
                  <c:v>1.0855805999999999</c:v>
                </c:pt>
                <c:pt idx="344">
                  <c:v>1.0855805999999999</c:v>
                </c:pt>
                <c:pt idx="345">
                  <c:v>1.0855805999999999</c:v>
                </c:pt>
                <c:pt idx="346">
                  <c:v>2.2140244999999998</c:v>
                </c:pt>
                <c:pt idx="347">
                  <c:v>2.2140244999999998</c:v>
                </c:pt>
                <c:pt idx="348">
                  <c:v>2.2140244999999998</c:v>
                </c:pt>
                <c:pt idx="349">
                  <c:v>0.81090629999999997</c:v>
                </c:pt>
                <c:pt idx="350">
                  <c:v>0.81090629999999997</c:v>
                </c:pt>
                <c:pt idx="351">
                  <c:v>0.81090629999999997</c:v>
                </c:pt>
                <c:pt idx="352">
                  <c:v>0.35718513000000002</c:v>
                </c:pt>
                <c:pt idx="353">
                  <c:v>0.35718513000000002</c:v>
                </c:pt>
                <c:pt idx="354">
                  <c:v>0.35718513000000002</c:v>
                </c:pt>
                <c:pt idx="355">
                  <c:v>1.2499449</c:v>
                </c:pt>
                <c:pt idx="356">
                  <c:v>1.2499449</c:v>
                </c:pt>
                <c:pt idx="357">
                  <c:v>1.2499449</c:v>
                </c:pt>
                <c:pt idx="358">
                  <c:v>1.2499449</c:v>
                </c:pt>
                <c:pt idx="359">
                  <c:v>3.4348670000000001</c:v>
                </c:pt>
                <c:pt idx="360">
                  <c:v>3.4348670000000001</c:v>
                </c:pt>
                <c:pt idx="361">
                  <c:v>3.4348670000000001</c:v>
                </c:pt>
                <c:pt idx="362">
                  <c:v>-1.0523205</c:v>
                </c:pt>
                <c:pt idx="363">
                  <c:v>-1.0523205</c:v>
                </c:pt>
                <c:pt idx="364">
                  <c:v>-1.0523205</c:v>
                </c:pt>
                <c:pt idx="365">
                  <c:v>-0.29453563999999999</c:v>
                </c:pt>
                <c:pt idx="366">
                  <c:v>-0.29453563999999999</c:v>
                </c:pt>
                <c:pt idx="367">
                  <c:v>-0.29453563999999999</c:v>
                </c:pt>
                <c:pt idx="368">
                  <c:v>1.6808509999999999E-3</c:v>
                </c:pt>
                <c:pt idx="369">
                  <c:v>1.6808509999999999E-3</c:v>
                </c:pt>
                <c:pt idx="370">
                  <c:v>1.6808509999999999E-3</c:v>
                </c:pt>
                <c:pt idx="371">
                  <c:v>0.15533875999999999</c:v>
                </c:pt>
                <c:pt idx="372">
                  <c:v>0.15533875999999999</c:v>
                </c:pt>
                <c:pt idx="373">
                  <c:v>0.15533875999999999</c:v>
                </c:pt>
                <c:pt idx="374">
                  <c:v>-0.54598210000000003</c:v>
                </c:pt>
                <c:pt idx="375">
                  <c:v>-0.54598210000000003</c:v>
                </c:pt>
                <c:pt idx="376">
                  <c:v>-0.54598210000000003</c:v>
                </c:pt>
                <c:pt idx="377">
                  <c:v>-0.25187159999999997</c:v>
                </c:pt>
                <c:pt idx="378">
                  <c:v>-0.25187159999999997</c:v>
                </c:pt>
                <c:pt idx="379">
                  <c:v>-0.25187159999999997</c:v>
                </c:pt>
                <c:pt idx="380">
                  <c:v>-0.37329554999999998</c:v>
                </c:pt>
                <c:pt idx="381">
                  <c:v>-0.37329554999999998</c:v>
                </c:pt>
                <c:pt idx="382">
                  <c:v>-0.37329554999999998</c:v>
                </c:pt>
                <c:pt idx="383">
                  <c:v>-0.85245610000000005</c:v>
                </c:pt>
                <c:pt idx="384">
                  <c:v>-0.85245610000000005</c:v>
                </c:pt>
                <c:pt idx="385">
                  <c:v>-0.85245610000000005</c:v>
                </c:pt>
                <c:pt idx="386">
                  <c:v>0.80826140000000002</c:v>
                </c:pt>
                <c:pt idx="387">
                  <c:v>0.80826140000000002</c:v>
                </c:pt>
                <c:pt idx="388">
                  <c:v>0.80826140000000002</c:v>
                </c:pt>
                <c:pt idx="389">
                  <c:v>1.7080862999999999</c:v>
                </c:pt>
                <c:pt idx="390">
                  <c:v>1.7080862999999999</c:v>
                </c:pt>
                <c:pt idx="391">
                  <c:v>1.7080862999999999</c:v>
                </c:pt>
                <c:pt idx="392">
                  <c:v>5.1509403999999996</c:v>
                </c:pt>
                <c:pt idx="393">
                  <c:v>5.1509403999999996</c:v>
                </c:pt>
                <c:pt idx="394">
                  <c:v>5.1509403999999996</c:v>
                </c:pt>
                <c:pt idx="395">
                  <c:v>-9.7580509999999995E-2</c:v>
                </c:pt>
                <c:pt idx="396">
                  <c:v>-9.7580509999999995E-2</c:v>
                </c:pt>
                <c:pt idx="397">
                  <c:v>-9.7580509999999995E-2</c:v>
                </c:pt>
                <c:pt idx="398">
                  <c:v>0.8934957</c:v>
                </c:pt>
                <c:pt idx="399">
                  <c:v>0.8934957</c:v>
                </c:pt>
                <c:pt idx="400">
                  <c:v>0.8934957</c:v>
                </c:pt>
                <c:pt idx="401">
                  <c:v>0.96124953000000002</c:v>
                </c:pt>
                <c:pt idx="402">
                  <c:v>0.96124953000000002</c:v>
                </c:pt>
                <c:pt idx="403">
                  <c:v>0.96124953000000002</c:v>
                </c:pt>
                <c:pt idx="404">
                  <c:v>1.1254744999999999</c:v>
                </c:pt>
                <c:pt idx="405">
                  <c:v>1.1254744999999999</c:v>
                </c:pt>
                <c:pt idx="406">
                  <c:v>1.1254744999999999</c:v>
                </c:pt>
                <c:pt idx="407">
                  <c:v>1.8162153000000001</c:v>
                </c:pt>
                <c:pt idx="408">
                  <c:v>1.8162153000000001</c:v>
                </c:pt>
                <c:pt idx="409">
                  <c:v>1.8162153000000001</c:v>
                </c:pt>
                <c:pt idx="410">
                  <c:v>0.31858969999999998</c:v>
                </c:pt>
                <c:pt idx="411">
                  <c:v>0.31858969999999998</c:v>
                </c:pt>
                <c:pt idx="412">
                  <c:v>0.31858969999999998</c:v>
                </c:pt>
                <c:pt idx="413">
                  <c:v>-1.5090342000000001</c:v>
                </c:pt>
                <c:pt idx="414">
                  <c:v>-1.5090342000000001</c:v>
                </c:pt>
                <c:pt idx="415">
                  <c:v>-1.5090342000000001</c:v>
                </c:pt>
                <c:pt idx="416">
                  <c:v>2.8266458999999999</c:v>
                </c:pt>
                <c:pt idx="417">
                  <c:v>2.8266458999999999</c:v>
                </c:pt>
                <c:pt idx="418">
                  <c:v>0.14771556999999999</c:v>
                </c:pt>
                <c:pt idx="419">
                  <c:v>0.14771556999999999</c:v>
                </c:pt>
                <c:pt idx="420">
                  <c:v>0.14771556999999999</c:v>
                </c:pt>
                <c:pt idx="421">
                  <c:v>-0.76218509999999995</c:v>
                </c:pt>
                <c:pt idx="422">
                  <c:v>-0.76218509999999995</c:v>
                </c:pt>
                <c:pt idx="423">
                  <c:v>-0.76218509999999995</c:v>
                </c:pt>
                <c:pt idx="424">
                  <c:v>-0.13212013</c:v>
                </c:pt>
                <c:pt idx="425">
                  <c:v>-0.13212013</c:v>
                </c:pt>
                <c:pt idx="426">
                  <c:v>-0.13212013</c:v>
                </c:pt>
                <c:pt idx="427">
                  <c:v>-1.164655</c:v>
                </c:pt>
                <c:pt idx="428">
                  <c:v>-1.164655</c:v>
                </c:pt>
                <c:pt idx="429">
                  <c:v>-1.164655</c:v>
                </c:pt>
                <c:pt idx="430">
                  <c:v>-0.24516678</c:v>
                </c:pt>
                <c:pt idx="431">
                  <c:v>-0.24516678</c:v>
                </c:pt>
                <c:pt idx="432">
                  <c:v>-0.24516678</c:v>
                </c:pt>
                <c:pt idx="433">
                  <c:v>-1.0046716</c:v>
                </c:pt>
                <c:pt idx="434">
                  <c:v>-1.0046716</c:v>
                </c:pt>
                <c:pt idx="435">
                  <c:v>-1.0046716</c:v>
                </c:pt>
                <c:pt idx="436">
                  <c:v>2.0964825</c:v>
                </c:pt>
                <c:pt idx="437">
                  <c:v>2.0964825</c:v>
                </c:pt>
                <c:pt idx="438">
                  <c:v>2.0964825</c:v>
                </c:pt>
                <c:pt idx="439">
                  <c:v>2.0307507999999999</c:v>
                </c:pt>
                <c:pt idx="440">
                  <c:v>2.0307507999999999</c:v>
                </c:pt>
                <c:pt idx="441">
                  <c:v>2.0307507999999999</c:v>
                </c:pt>
                <c:pt idx="442">
                  <c:v>2.2040791999999998</c:v>
                </c:pt>
                <c:pt idx="443">
                  <c:v>2.2040791999999998</c:v>
                </c:pt>
                <c:pt idx="444">
                  <c:v>2.2040791999999998</c:v>
                </c:pt>
                <c:pt idx="445">
                  <c:v>0.99004479999999995</c:v>
                </c:pt>
                <c:pt idx="446">
                  <c:v>0.99004479999999995</c:v>
                </c:pt>
                <c:pt idx="447">
                  <c:v>0.99004479999999995</c:v>
                </c:pt>
                <c:pt idx="448">
                  <c:v>-4.4151187000000001E-2</c:v>
                </c:pt>
                <c:pt idx="449">
                  <c:v>-4.4151187000000001E-2</c:v>
                </c:pt>
                <c:pt idx="450">
                  <c:v>-4.4151187000000001E-2</c:v>
                </c:pt>
                <c:pt idx="451">
                  <c:v>-8.2569119999999996E-2</c:v>
                </c:pt>
                <c:pt idx="452">
                  <c:v>-8.2569119999999996E-2</c:v>
                </c:pt>
                <c:pt idx="453">
                  <c:v>-8.2569119999999996E-2</c:v>
                </c:pt>
                <c:pt idx="454">
                  <c:v>2.3145845</c:v>
                </c:pt>
                <c:pt idx="455">
                  <c:v>2.3145845</c:v>
                </c:pt>
                <c:pt idx="456">
                  <c:v>2.3145845</c:v>
                </c:pt>
                <c:pt idx="457">
                  <c:v>0.20059489999999999</c:v>
                </c:pt>
                <c:pt idx="458">
                  <c:v>0.20059489999999999</c:v>
                </c:pt>
                <c:pt idx="459">
                  <c:v>0.20059489999999999</c:v>
                </c:pt>
                <c:pt idx="460">
                  <c:v>0.72281693999999996</c:v>
                </c:pt>
                <c:pt idx="461">
                  <c:v>0.72281693999999996</c:v>
                </c:pt>
                <c:pt idx="462">
                  <c:v>0.72281693999999996</c:v>
                </c:pt>
                <c:pt idx="463">
                  <c:v>-0.48546647999999998</c:v>
                </c:pt>
                <c:pt idx="464">
                  <c:v>-0.48546647999999998</c:v>
                </c:pt>
                <c:pt idx="465">
                  <c:v>-0.48546647999999998</c:v>
                </c:pt>
                <c:pt idx="466">
                  <c:v>-0.73863699999999999</c:v>
                </c:pt>
                <c:pt idx="467">
                  <c:v>-0.73863699999999999</c:v>
                </c:pt>
                <c:pt idx="468">
                  <c:v>-0.73863699999999999</c:v>
                </c:pt>
                <c:pt idx="469">
                  <c:v>-0.32112121999999999</c:v>
                </c:pt>
                <c:pt idx="470">
                  <c:v>-0.32112121999999999</c:v>
                </c:pt>
                <c:pt idx="471">
                  <c:v>-0.32112121999999999</c:v>
                </c:pt>
                <c:pt idx="472">
                  <c:v>-0.27312374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AFC8-4AAA-9954-6B6D4215CCF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150381487"/>
        <c:axId val="1206129343"/>
      </c:lineChart>
      <c:catAx>
        <c:axId val="1150381487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206129343"/>
        <c:crosses val="autoZero"/>
        <c:auto val="1"/>
        <c:lblAlgn val="ctr"/>
        <c:lblOffset val="100"/>
        <c:noMultiLvlLbl val="0"/>
      </c:catAx>
      <c:valAx>
        <c:axId val="120612934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15038148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2000" dirty="0"/>
              <a:t>동작 </a:t>
            </a:r>
            <a:r>
              <a:rPr lang="en-US" altLang="ko-KR" sz="2000" dirty="0"/>
              <a:t>3</a:t>
            </a:r>
            <a:r>
              <a:rPr lang="ko-KR" altLang="en-US" sz="2000" dirty="0"/>
              <a:t>번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v>x</c:v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Sheet2!$A$1:$A$486</c:f>
              <c:numCache>
                <c:formatCode>General</c:formatCode>
                <c:ptCount val="486"/>
                <c:pt idx="0">
                  <c:v>0.9577099</c:v>
                </c:pt>
                <c:pt idx="1">
                  <c:v>0.9577099</c:v>
                </c:pt>
                <c:pt idx="2">
                  <c:v>0.9577099</c:v>
                </c:pt>
                <c:pt idx="3">
                  <c:v>1.6664152000000001</c:v>
                </c:pt>
                <c:pt idx="4">
                  <c:v>1.6664152000000001</c:v>
                </c:pt>
                <c:pt idx="5">
                  <c:v>1.6664152000000001</c:v>
                </c:pt>
                <c:pt idx="6">
                  <c:v>-0.56744313000000002</c:v>
                </c:pt>
                <c:pt idx="7">
                  <c:v>-0.56744313000000002</c:v>
                </c:pt>
                <c:pt idx="8">
                  <c:v>-0.56744313000000002</c:v>
                </c:pt>
                <c:pt idx="9">
                  <c:v>-0.56744313000000002</c:v>
                </c:pt>
                <c:pt idx="10">
                  <c:v>-0.71349390000000001</c:v>
                </c:pt>
                <c:pt idx="11">
                  <c:v>-0.71349390000000001</c:v>
                </c:pt>
                <c:pt idx="12">
                  <c:v>-0.71349390000000001</c:v>
                </c:pt>
                <c:pt idx="13">
                  <c:v>0.98883549999999998</c:v>
                </c:pt>
                <c:pt idx="14">
                  <c:v>0.98883549999999998</c:v>
                </c:pt>
                <c:pt idx="15">
                  <c:v>0.98883549999999998</c:v>
                </c:pt>
                <c:pt idx="16">
                  <c:v>0.98883549999999998</c:v>
                </c:pt>
                <c:pt idx="17">
                  <c:v>3.7278859999999998</c:v>
                </c:pt>
                <c:pt idx="18">
                  <c:v>3.7278859999999998</c:v>
                </c:pt>
                <c:pt idx="19">
                  <c:v>3.7278859999999998</c:v>
                </c:pt>
                <c:pt idx="20">
                  <c:v>4.6520760000000001</c:v>
                </c:pt>
                <c:pt idx="21">
                  <c:v>4.6520760000000001</c:v>
                </c:pt>
                <c:pt idx="22">
                  <c:v>4.6520760000000001</c:v>
                </c:pt>
                <c:pt idx="23">
                  <c:v>4.6520760000000001</c:v>
                </c:pt>
                <c:pt idx="24">
                  <c:v>3.2394538000000002</c:v>
                </c:pt>
                <c:pt idx="25">
                  <c:v>3.2394538000000002</c:v>
                </c:pt>
                <c:pt idx="26">
                  <c:v>3.2394538000000002</c:v>
                </c:pt>
                <c:pt idx="27">
                  <c:v>0.50040346000000002</c:v>
                </c:pt>
                <c:pt idx="28">
                  <c:v>0.50040346000000002</c:v>
                </c:pt>
                <c:pt idx="29">
                  <c:v>0.50040346000000002</c:v>
                </c:pt>
                <c:pt idx="30">
                  <c:v>0.50040346000000002</c:v>
                </c:pt>
                <c:pt idx="31">
                  <c:v>-0.31604427000000002</c:v>
                </c:pt>
                <c:pt idx="32">
                  <c:v>-0.31604427000000002</c:v>
                </c:pt>
                <c:pt idx="33">
                  <c:v>-0.31604427000000002</c:v>
                </c:pt>
                <c:pt idx="34">
                  <c:v>-0.94334430000000002</c:v>
                </c:pt>
                <c:pt idx="35">
                  <c:v>-0.94334430000000002</c:v>
                </c:pt>
                <c:pt idx="36">
                  <c:v>-0.94334430000000002</c:v>
                </c:pt>
                <c:pt idx="37">
                  <c:v>-0.94334430000000002</c:v>
                </c:pt>
                <c:pt idx="38">
                  <c:v>-2.5499027000000001</c:v>
                </c:pt>
                <c:pt idx="39">
                  <c:v>-2.5499027000000001</c:v>
                </c:pt>
                <c:pt idx="40">
                  <c:v>-2.5499027000000001</c:v>
                </c:pt>
                <c:pt idx="41">
                  <c:v>-3.6608461999999999</c:v>
                </c:pt>
                <c:pt idx="42">
                  <c:v>-3.6608461999999999</c:v>
                </c:pt>
                <c:pt idx="43">
                  <c:v>-3.6608461999999999</c:v>
                </c:pt>
                <c:pt idx="44">
                  <c:v>-3.6608461999999999</c:v>
                </c:pt>
                <c:pt idx="45">
                  <c:v>-1.5443072</c:v>
                </c:pt>
                <c:pt idx="46">
                  <c:v>-1.5443072</c:v>
                </c:pt>
                <c:pt idx="47">
                  <c:v>-1.5443072</c:v>
                </c:pt>
                <c:pt idx="48">
                  <c:v>-1.2905141</c:v>
                </c:pt>
                <c:pt idx="49">
                  <c:v>-1.2905141</c:v>
                </c:pt>
                <c:pt idx="50">
                  <c:v>-1.2905141</c:v>
                </c:pt>
                <c:pt idx="51">
                  <c:v>-1.2905141</c:v>
                </c:pt>
                <c:pt idx="52">
                  <c:v>-1.8340145000000001</c:v>
                </c:pt>
                <c:pt idx="53">
                  <c:v>-1.8340145000000001</c:v>
                </c:pt>
                <c:pt idx="54">
                  <c:v>-1.8340145000000001</c:v>
                </c:pt>
                <c:pt idx="55">
                  <c:v>-1.2043202</c:v>
                </c:pt>
                <c:pt idx="56">
                  <c:v>-1.2043202</c:v>
                </c:pt>
                <c:pt idx="57">
                  <c:v>-1.2043202</c:v>
                </c:pt>
                <c:pt idx="58">
                  <c:v>-1.2043202</c:v>
                </c:pt>
                <c:pt idx="59">
                  <c:v>-1.8771114</c:v>
                </c:pt>
                <c:pt idx="60">
                  <c:v>-1.8771114</c:v>
                </c:pt>
                <c:pt idx="61">
                  <c:v>-1.8771114</c:v>
                </c:pt>
                <c:pt idx="62">
                  <c:v>0.14126221999999999</c:v>
                </c:pt>
                <c:pt idx="63">
                  <c:v>0.14126221999999999</c:v>
                </c:pt>
                <c:pt idx="64">
                  <c:v>0.14126221999999999</c:v>
                </c:pt>
                <c:pt idx="65">
                  <c:v>0.14126221999999999</c:v>
                </c:pt>
                <c:pt idx="66">
                  <c:v>0.71588814000000001</c:v>
                </c:pt>
                <c:pt idx="67">
                  <c:v>0.71588814000000001</c:v>
                </c:pt>
                <c:pt idx="68">
                  <c:v>0.71588814000000001</c:v>
                </c:pt>
                <c:pt idx="69">
                  <c:v>3.694366</c:v>
                </c:pt>
                <c:pt idx="70">
                  <c:v>3.694366</c:v>
                </c:pt>
                <c:pt idx="71">
                  <c:v>3.694366</c:v>
                </c:pt>
                <c:pt idx="72">
                  <c:v>3.694366</c:v>
                </c:pt>
                <c:pt idx="73">
                  <c:v>2.0159793000000001</c:v>
                </c:pt>
                <c:pt idx="74">
                  <c:v>2.0159793000000001</c:v>
                </c:pt>
                <c:pt idx="75">
                  <c:v>2.0159793000000001</c:v>
                </c:pt>
                <c:pt idx="76">
                  <c:v>3.4381784999999998</c:v>
                </c:pt>
                <c:pt idx="77">
                  <c:v>3.4381784999999998</c:v>
                </c:pt>
                <c:pt idx="78">
                  <c:v>3.4381784999999998</c:v>
                </c:pt>
                <c:pt idx="79">
                  <c:v>3.4381784999999998</c:v>
                </c:pt>
                <c:pt idx="80">
                  <c:v>2.8563697000000001</c:v>
                </c:pt>
                <c:pt idx="81">
                  <c:v>2.8563697000000001</c:v>
                </c:pt>
                <c:pt idx="82">
                  <c:v>2.8563697000000001</c:v>
                </c:pt>
                <c:pt idx="83">
                  <c:v>0.25379311999999998</c:v>
                </c:pt>
                <c:pt idx="84">
                  <c:v>0.25379311999999998</c:v>
                </c:pt>
                <c:pt idx="85">
                  <c:v>0.25379311999999998</c:v>
                </c:pt>
                <c:pt idx="86">
                  <c:v>0.25379311999999998</c:v>
                </c:pt>
                <c:pt idx="87">
                  <c:v>-1.1947432</c:v>
                </c:pt>
                <c:pt idx="88">
                  <c:v>-1.1947432</c:v>
                </c:pt>
                <c:pt idx="89">
                  <c:v>-1.1947432</c:v>
                </c:pt>
                <c:pt idx="90">
                  <c:v>-1.3599479999999999</c:v>
                </c:pt>
                <c:pt idx="91">
                  <c:v>-1.3599479999999999</c:v>
                </c:pt>
                <c:pt idx="92">
                  <c:v>-1.3599479999999999</c:v>
                </c:pt>
                <c:pt idx="93">
                  <c:v>-1.3599479999999999</c:v>
                </c:pt>
                <c:pt idx="94">
                  <c:v>-2.8970726</c:v>
                </c:pt>
                <c:pt idx="95">
                  <c:v>-2.8970726</c:v>
                </c:pt>
                <c:pt idx="96">
                  <c:v>-2.8970726</c:v>
                </c:pt>
                <c:pt idx="97">
                  <c:v>-3.3064935000000002</c:v>
                </c:pt>
                <c:pt idx="98">
                  <c:v>-3.3064935000000002</c:v>
                </c:pt>
                <c:pt idx="99">
                  <c:v>-3.3064935000000002</c:v>
                </c:pt>
                <c:pt idx="100">
                  <c:v>-3.3064935000000002</c:v>
                </c:pt>
                <c:pt idx="101">
                  <c:v>-2.4397660000000001</c:v>
                </c:pt>
                <c:pt idx="102">
                  <c:v>-2.4397660000000001</c:v>
                </c:pt>
                <c:pt idx="103">
                  <c:v>-2.4397660000000001</c:v>
                </c:pt>
                <c:pt idx="104">
                  <c:v>-1.5706443000000001</c:v>
                </c:pt>
                <c:pt idx="105">
                  <c:v>-1.5706443000000001</c:v>
                </c:pt>
                <c:pt idx="106">
                  <c:v>-1.5706443000000001</c:v>
                </c:pt>
                <c:pt idx="107">
                  <c:v>-1.5706443000000001</c:v>
                </c:pt>
                <c:pt idx="108">
                  <c:v>-4.9824859999999997</c:v>
                </c:pt>
                <c:pt idx="109">
                  <c:v>-4.9824859999999997</c:v>
                </c:pt>
                <c:pt idx="110">
                  <c:v>-4.9824859999999997</c:v>
                </c:pt>
                <c:pt idx="111">
                  <c:v>-1.3982565</c:v>
                </c:pt>
                <c:pt idx="112">
                  <c:v>-1.3982565</c:v>
                </c:pt>
                <c:pt idx="113">
                  <c:v>-1.3982565</c:v>
                </c:pt>
                <c:pt idx="114">
                  <c:v>-1.3982565</c:v>
                </c:pt>
                <c:pt idx="115">
                  <c:v>-1.2522057</c:v>
                </c:pt>
                <c:pt idx="116">
                  <c:v>-1.2522057</c:v>
                </c:pt>
                <c:pt idx="117">
                  <c:v>-1.2522057</c:v>
                </c:pt>
                <c:pt idx="118">
                  <c:v>2.9904492</c:v>
                </c:pt>
                <c:pt idx="119">
                  <c:v>2.9904492</c:v>
                </c:pt>
                <c:pt idx="120">
                  <c:v>2.9904492</c:v>
                </c:pt>
                <c:pt idx="121">
                  <c:v>0.49561490000000002</c:v>
                </c:pt>
                <c:pt idx="122">
                  <c:v>0.49561490000000002</c:v>
                </c:pt>
                <c:pt idx="123">
                  <c:v>3.6919718000000001</c:v>
                </c:pt>
                <c:pt idx="124">
                  <c:v>3.6919718000000001</c:v>
                </c:pt>
                <c:pt idx="125">
                  <c:v>3.6919718000000001</c:v>
                </c:pt>
                <c:pt idx="126">
                  <c:v>2.5762396000000001</c:v>
                </c:pt>
                <c:pt idx="127">
                  <c:v>2.5762396000000001</c:v>
                </c:pt>
                <c:pt idx="128">
                  <c:v>2.5762396000000001</c:v>
                </c:pt>
                <c:pt idx="129">
                  <c:v>1.6089526000000001</c:v>
                </c:pt>
                <c:pt idx="130">
                  <c:v>1.6089526000000001</c:v>
                </c:pt>
                <c:pt idx="131">
                  <c:v>1.6089526000000001</c:v>
                </c:pt>
                <c:pt idx="132">
                  <c:v>3.1269228</c:v>
                </c:pt>
                <c:pt idx="133">
                  <c:v>3.1269228</c:v>
                </c:pt>
                <c:pt idx="134">
                  <c:v>3.1269228</c:v>
                </c:pt>
                <c:pt idx="135">
                  <c:v>2.1141445999999999</c:v>
                </c:pt>
                <c:pt idx="136">
                  <c:v>2.1141445999999999</c:v>
                </c:pt>
                <c:pt idx="137">
                  <c:v>1.4221992000000001</c:v>
                </c:pt>
                <c:pt idx="138">
                  <c:v>1.4221992000000001</c:v>
                </c:pt>
                <c:pt idx="139">
                  <c:v>1.4221992000000001</c:v>
                </c:pt>
                <c:pt idx="140">
                  <c:v>-1.1229149</c:v>
                </c:pt>
                <c:pt idx="141">
                  <c:v>-1.1229149</c:v>
                </c:pt>
                <c:pt idx="142">
                  <c:v>-1.1229149</c:v>
                </c:pt>
                <c:pt idx="143">
                  <c:v>-1.5299415999999999</c:v>
                </c:pt>
                <c:pt idx="144">
                  <c:v>-1.5299415999999999</c:v>
                </c:pt>
                <c:pt idx="145">
                  <c:v>-1.5299415999999999</c:v>
                </c:pt>
                <c:pt idx="146">
                  <c:v>-1.6185297999999999</c:v>
                </c:pt>
                <c:pt idx="147">
                  <c:v>-1.6185297999999999</c:v>
                </c:pt>
                <c:pt idx="148">
                  <c:v>-1.6185297999999999</c:v>
                </c:pt>
                <c:pt idx="149">
                  <c:v>-3.519584</c:v>
                </c:pt>
                <c:pt idx="150">
                  <c:v>-3.519584</c:v>
                </c:pt>
                <c:pt idx="151">
                  <c:v>-1.3719195</c:v>
                </c:pt>
                <c:pt idx="152">
                  <c:v>-1.3719195</c:v>
                </c:pt>
                <c:pt idx="153">
                  <c:v>-1.3719195</c:v>
                </c:pt>
                <c:pt idx="154">
                  <c:v>-0.99841259999999998</c:v>
                </c:pt>
                <c:pt idx="155">
                  <c:v>-0.99841259999999998</c:v>
                </c:pt>
                <c:pt idx="156">
                  <c:v>-0.99841259999999998</c:v>
                </c:pt>
                <c:pt idx="157">
                  <c:v>-2.0399221999999999</c:v>
                </c:pt>
                <c:pt idx="158">
                  <c:v>-2.0399221999999999</c:v>
                </c:pt>
                <c:pt idx="159">
                  <c:v>-2.0399221999999999</c:v>
                </c:pt>
                <c:pt idx="160">
                  <c:v>-3.1269228</c:v>
                </c:pt>
                <c:pt idx="161">
                  <c:v>-3.1269228</c:v>
                </c:pt>
                <c:pt idx="162">
                  <c:v>-3.1269228</c:v>
                </c:pt>
                <c:pt idx="163">
                  <c:v>-0.87630456999999995</c:v>
                </c:pt>
                <c:pt idx="164">
                  <c:v>-0.87630456999999995</c:v>
                </c:pt>
                <c:pt idx="165">
                  <c:v>0.39744960000000001</c:v>
                </c:pt>
                <c:pt idx="166">
                  <c:v>0.39744960000000001</c:v>
                </c:pt>
                <c:pt idx="167">
                  <c:v>0.39744960000000001</c:v>
                </c:pt>
                <c:pt idx="168">
                  <c:v>2.6911649999999998</c:v>
                </c:pt>
                <c:pt idx="169">
                  <c:v>2.6911649999999998</c:v>
                </c:pt>
                <c:pt idx="170">
                  <c:v>2.6911649999999998</c:v>
                </c:pt>
                <c:pt idx="171">
                  <c:v>-0.39744960000000001</c:v>
                </c:pt>
                <c:pt idx="172">
                  <c:v>-0.39744960000000001</c:v>
                </c:pt>
                <c:pt idx="173">
                  <c:v>-0.39744960000000001</c:v>
                </c:pt>
                <c:pt idx="174">
                  <c:v>2.7079247999999998</c:v>
                </c:pt>
                <c:pt idx="175">
                  <c:v>2.7079247999999998</c:v>
                </c:pt>
                <c:pt idx="176">
                  <c:v>2.7079247999999998</c:v>
                </c:pt>
                <c:pt idx="177">
                  <c:v>3.4860641999999999</c:v>
                </c:pt>
                <c:pt idx="178">
                  <c:v>3.4860641999999999</c:v>
                </c:pt>
                <c:pt idx="179">
                  <c:v>3.4860641999999999</c:v>
                </c:pt>
                <c:pt idx="180">
                  <c:v>2.6169424000000001</c:v>
                </c:pt>
                <c:pt idx="181">
                  <c:v>2.6169424000000001</c:v>
                </c:pt>
                <c:pt idx="182">
                  <c:v>4.0894212999999997</c:v>
                </c:pt>
                <c:pt idx="183">
                  <c:v>4.0894212999999997</c:v>
                </c:pt>
                <c:pt idx="184">
                  <c:v>4.0894212999999997</c:v>
                </c:pt>
                <c:pt idx="185">
                  <c:v>3.0622775999999998</c:v>
                </c:pt>
                <c:pt idx="186">
                  <c:v>3.0622775999999998</c:v>
                </c:pt>
                <c:pt idx="187">
                  <c:v>3.0622775999999998</c:v>
                </c:pt>
                <c:pt idx="188">
                  <c:v>3.0622775999999998</c:v>
                </c:pt>
                <c:pt idx="189">
                  <c:v>1.489239</c:v>
                </c:pt>
                <c:pt idx="190">
                  <c:v>1.489239</c:v>
                </c:pt>
                <c:pt idx="191">
                  <c:v>0.32322709999999999</c:v>
                </c:pt>
                <c:pt idx="192">
                  <c:v>0.32322709999999999</c:v>
                </c:pt>
                <c:pt idx="193">
                  <c:v>0.32322709999999999</c:v>
                </c:pt>
                <c:pt idx="194">
                  <c:v>0.17957061999999999</c:v>
                </c:pt>
                <c:pt idx="195">
                  <c:v>0.17957061999999999</c:v>
                </c:pt>
                <c:pt idx="196">
                  <c:v>0.17957061999999999</c:v>
                </c:pt>
                <c:pt idx="197">
                  <c:v>-1.5299415999999999</c:v>
                </c:pt>
                <c:pt idx="198">
                  <c:v>-1.5299415999999999</c:v>
                </c:pt>
                <c:pt idx="199">
                  <c:v>-1.5299415999999999</c:v>
                </c:pt>
                <c:pt idx="200">
                  <c:v>-2.0710478000000001</c:v>
                </c:pt>
                <c:pt idx="201">
                  <c:v>-2.0710478000000001</c:v>
                </c:pt>
                <c:pt idx="202">
                  <c:v>-2.0710478000000001</c:v>
                </c:pt>
                <c:pt idx="203">
                  <c:v>-1.9249970000000001</c:v>
                </c:pt>
                <c:pt idx="204">
                  <c:v>-1.9249970000000001</c:v>
                </c:pt>
                <c:pt idx="205">
                  <c:v>-1.9249970000000001</c:v>
                </c:pt>
                <c:pt idx="206">
                  <c:v>-0.71828245999999996</c:v>
                </c:pt>
                <c:pt idx="207">
                  <c:v>-0.71828245999999996</c:v>
                </c:pt>
                <c:pt idx="208">
                  <c:v>-0.71828245999999996</c:v>
                </c:pt>
                <c:pt idx="209">
                  <c:v>-2.5115943000000001</c:v>
                </c:pt>
                <c:pt idx="210">
                  <c:v>-2.5115943000000001</c:v>
                </c:pt>
                <c:pt idx="211">
                  <c:v>-0.90982443000000002</c:v>
                </c:pt>
                <c:pt idx="212">
                  <c:v>-0.90982443000000002</c:v>
                </c:pt>
                <c:pt idx="213">
                  <c:v>-0.90982443000000002</c:v>
                </c:pt>
                <c:pt idx="214">
                  <c:v>0.11253092000000001</c:v>
                </c:pt>
                <c:pt idx="215">
                  <c:v>0.11253092000000001</c:v>
                </c:pt>
                <c:pt idx="216">
                  <c:v>0.11253092000000001</c:v>
                </c:pt>
                <c:pt idx="217">
                  <c:v>1.4365649</c:v>
                </c:pt>
                <c:pt idx="218">
                  <c:v>1.4365649</c:v>
                </c:pt>
                <c:pt idx="219">
                  <c:v>1.4365649</c:v>
                </c:pt>
                <c:pt idx="220">
                  <c:v>1.5275474</c:v>
                </c:pt>
                <c:pt idx="221">
                  <c:v>1.5275474</c:v>
                </c:pt>
                <c:pt idx="222">
                  <c:v>1.5275474</c:v>
                </c:pt>
                <c:pt idx="223">
                  <c:v>2.8204558</c:v>
                </c:pt>
                <c:pt idx="224">
                  <c:v>2.8204558</c:v>
                </c:pt>
                <c:pt idx="225">
                  <c:v>2.6839821000000001</c:v>
                </c:pt>
                <c:pt idx="226">
                  <c:v>2.6839821000000001</c:v>
                </c:pt>
                <c:pt idx="227">
                  <c:v>2.6839821000000001</c:v>
                </c:pt>
                <c:pt idx="228">
                  <c:v>2.2003385999999998</c:v>
                </c:pt>
                <c:pt idx="229">
                  <c:v>2.2003385999999998</c:v>
                </c:pt>
                <c:pt idx="230">
                  <c:v>2.2003385999999998</c:v>
                </c:pt>
                <c:pt idx="231">
                  <c:v>2.6193366</c:v>
                </c:pt>
                <c:pt idx="232">
                  <c:v>2.6193366</c:v>
                </c:pt>
                <c:pt idx="233">
                  <c:v>2.6193366</c:v>
                </c:pt>
                <c:pt idx="234">
                  <c:v>4.2378663999999997</c:v>
                </c:pt>
                <c:pt idx="235">
                  <c:v>4.2378663999999997</c:v>
                </c:pt>
                <c:pt idx="236">
                  <c:v>4.2378663999999997</c:v>
                </c:pt>
                <c:pt idx="237">
                  <c:v>1.6807809</c:v>
                </c:pt>
                <c:pt idx="238">
                  <c:v>1.6807809</c:v>
                </c:pt>
                <c:pt idx="239">
                  <c:v>-1.5275474</c:v>
                </c:pt>
                <c:pt idx="240">
                  <c:v>-1.5275474</c:v>
                </c:pt>
                <c:pt idx="241">
                  <c:v>-1.5275474</c:v>
                </c:pt>
                <c:pt idx="242">
                  <c:v>-0.85954463000000003</c:v>
                </c:pt>
                <c:pt idx="243">
                  <c:v>-0.85954463000000003</c:v>
                </c:pt>
                <c:pt idx="244">
                  <c:v>-0.85954463000000003</c:v>
                </c:pt>
                <c:pt idx="245">
                  <c:v>-1.8531686999999999</c:v>
                </c:pt>
                <c:pt idx="246">
                  <c:v>-1.8531686999999999</c:v>
                </c:pt>
                <c:pt idx="247">
                  <c:v>-1.8531686999999999</c:v>
                </c:pt>
                <c:pt idx="248">
                  <c:v>-2.1931558</c:v>
                </c:pt>
                <c:pt idx="249">
                  <c:v>-2.1931558</c:v>
                </c:pt>
                <c:pt idx="250">
                  <c:v>-2.1931558</c:v>
                </c:pt>
                <c:pt idx="251">
                  <c:v>-2.7198959999999999</c:v>
                </c:pt>
                <c:pt idx="252">
                  <c:v>-2.7198959999999999</c:v>
                </c:pt>
                <c:pt idx="253">
                  <c:v>-2.7198959999999999</c:v>
                </c:pt>
                <c:pt idx="254">
                  <c:v>-1.4389590999999999</c:v>
                </c:pt>
                <c:pt idx="255">
                  <c:v>-1.4389590999999999</c:v>
                </c:pt>
                <c:pt idx="256">
                  <c:v>-1.4389590999999999</c:v>
                </c:pt>
                <c:pt idx="257">
                  <c:v>-0.97446984000000003</c:v>
                </c:pt>
                <c:pt idx="258">
                  <c:v>-0.97446984000000003</c:v>
                </c:pt>
                <c:pt idx="259">
                  <c:v>-0.97446984000000003</c:v>
                </c:pt>
                <c:pt idx="260">
                  <c:v>-2.6097595999999998</c:v>
                </c:pt>
                <c:pt idx="261">
                  <c:v>-2.6097595999999998</c:v>
                </c:pt>
                <c:pt idx="262">
                  <c:v>-2.6097595999999998</c:v>
                </c:pt>
                <c:pt idx="263">
                  <c:v>-1.3168511000000001</c:v>
                </c:pt>
                <c:pt idx="264">
                  <c:v>-1.3168511000000001</c:v>
                </c:pt>
                <c:pt idx="265">
                  <c:v>-1.0941836</c:v>
                </c:pt>
                <c:pt idx="266">
                  <c:v>-1.0941836</c:v>
                </c:pt>
                <c:pt idx="267">
                  <c:v>-1.0941836</c:v>
                </c:pt>
                <c:pt idx="268">
                  <c:v>0.40702670000000002</c:v>
                </c:pt>
                <c:pt idx="269">
                  <c:v>0.40702670000000002</c:v>
                </c:pt>
                <c:pt idx="270">
                  <c:v>0.40702670000000002</c:v>
                </c:pt>
                <c:pt idx="271">
                  <c:v>6.4645419999999995E-2</c:v>
                </c:pt>
                <c:pt idx="272">
                  <c:v>6.4645419999999995E-2</c:v>
                </c:pt>
                <c:pt idx="273">
                  <c:v>6.4645419999999995E-2</c:v>
                </c:pt>
                <c:pt idx="274">
                  <c:v>4.0223820000000003</c:v>
                </c:pt>
                <c:pt idx="275">
                  <c:v>4.0223820000000003</c:v>
                </c:pt>
                <c:pt idx="276">
                  <c:v>4.0223820000000003</c:v>
                </c:pt>
                <c:pt idx="277">
                  <c:v>2.3008980000000001</c:v>
                </c:pt>
                <c:pt idx="278">
                  <c:v>2.3008980000000001</c:v>
                </c:pt>
                <c:pt idx="279">
                  <c:v>2.3008980000000001</c:v>
                </c:pt>
                <c:pt idx="280">
                  <c:v>2.5762396000000001</c:v>
                </c:pt>
                <c:pt idx="281">
                  <c:v>2.5762396000000001</c:v>
                </c:pt>
                <c:pt idx="282">
                  <c:v>2.5762396000000001</c:v>
                </c:pt>
                <c:pt idx="283">
                  <c:v>2.4493431999999999</c:v>
                </c:pt>
                <c:pt idx="284">
                  <c:v>2.4493431999999999</c:v>
                </c:pt>
                <c:pt idx="285">
                  <c:v>3.6512692000000002</c:v>
                </c:pt>
                <c:pt idx="286">
                  <c:v>3.6512692000000002</c:v>
                </c:pt>
                <c:pt idx="287">
                  <c:v>3.6512692000000002</c:v>
                </c:pt>
                <c:pt idx="288">
                  <c:v>2.6121538000000002</c:v>
                </c:pt>
                <c:pt idx="289">
                  <c:v>2.6121538000000002</c:v>
                </c:pt>
                <c:pt idx="290">
                  <c:v>2.6121538000000002</c:v>
                </c:pt>
                <c:pt idx="291">
                  <c:v>0.89067023999999995</c:v>
                </c:pt>
                <c:pt idx="292">
                  <c:v>0.89067023999999995</c:v>
                </c:pt>
                <c:pt idx="293">
                  <c:v>0.89067023999999995</c:v>
                </c:pt>
                <c:pt idx="294">
                  <c:v>-1.0247496</c:v>
                </c:pt>
                <c:pt idx="295">
                  <c:v>-1.0247496</c:v>
                </c:pt>
                <c:pt idx="296">
                  <c:v>-1.0247496</c:v>
                </c:pt>
                <c:pt idx="297">
                  <c:v>-1.8100717</c:v>
                </c:pt>
                <c:pt idx="298">
                  <c:v>-1.8100717</c:v>
                </c:pt>
                <c:pt idx="299">
                  <c:v>-1.8100717</c:v>
                </c:pt>
                <c:pt idx="300">
                  <c:v>-1.6281068000000001</c:v>
                </c:pt>
                <c:pt idx="301">
                  <c:v>-1.6281068000000001</c:v>
                </c:pt>
                <c:pt idx="302">
                  <c:v>-1.6281068000000001</c:v>
                </c:pt>
                <c:pt idx="303">
                  <c:v>-2.4086403999999999</c:v>
                </c:pt>
                <c:pt idx="304">
                  <c:v>-2.4086403999999999</c:v>
                </c:pt>
                <c:pt idx="305">
                  <c:v>-1.8100717</c:v>
                </c:pt>
                <c:pt idx="306">
                  <c:v>-1.8100717</c:v>
                </c:pt>
                <c:pt idx="307">
                  <c:v>-1.8100717</c:v>
                </c:pt>
                <c:pt idx="308">
                  <c:v>-2.1883670999999998</c:v>
                </c:pt>
                <c:pt idx="309">
                  <c:v>-2.1883670999999998</c:v>
                </c:pt>
                <c:pt idx="310">
                  <c:v>-2.1883670999999998</c:v>
                </c:pt>
                <c:pt idx="311">
                  <c:v>-3.3304361999999998</c:v>
                </c:pt>
                <c:pt idx="312">
                  <c:v>-3.3304361999999998</c:v>
                </c:pt>
                <c:pt idx="313">
                  <c:v>-3.3304361999999998</c:v>
                </c:pt>
                <c:pt idx="314">
                  <c:v>-2.176396</c:v>
                </c:pt>
                <c:pt idx="315">
                  <c:v>-2.176396</c:v>
                </c:pt>
                <c:pt idx="316">
                  <c:v>-2.176396</c:v>
                </c:pt>
                <c:pt idx="317">
                  <c:v>-1.211503</c:v>
                </c:pt>
                <c:pt idx="318">
                  <c:v>-1.211503</c:v>
                </c:pt>
                <c:pt idx="319">
                  <c:v>-1.211503</c:v>
                </c:pt>
                <c:pt idx="320">
                  <c:v>-0.14844504</c:v>
                </c:pt>
                <c:pt idx="321">
                  <c:v>-0.14844504</c:v>
                </c:pt>
                <c:pt idx="322">
                  <c:v>-0.14844504</c:v>
                </c:pt>
                <c:pt idx="323">
                  <c:v>1.0079895999999999</c:v>
                </c:pt>
                <c:pt idx="324">
                  <c:v>1.0079895999999999</c:v>
                </c:pt>
                <c:pt idx="325">
                  <c:v>3.9673132999999998</c:v>
                </c:pt>
                <c:pt idx="326">
                  <c:v>3.9673132999999998</c:v>
                </c:pt>
                <c:pt idx="327">
                  <c:v>3.9673132999999998</c:v>
                </c:pt>
                <c:pt idx="328">
                  <c:v>2.1716072999999998</c:v>
                </c:pt>
                <c:pt idx="329">
                  <c:v>2.1716072999999998</c:v>
                </c:pt>
                <c:pt idx="330">
                  <c:v>2.1716072999999998</c:v>
                </c:pt>
                <c:pt idx="331">
                  <c:v>1.8459859000000001</c:v>
                </c:pt>
                <c:pt idx="332">
                  <c:v>1.8459859000000001</c:v>
                </c:pt>
                <c:pt idx="333">
                  <c:v>1.8459859000000001</c:v>
                </c:pt>
                <c:pt idx="334">
                  <c:v>3.1867797000000002</c:v>
                </c:pt>
                <c:pt idx="335">
                  <c:v>3.1867797000000002</c:v>
                </c:pt>
                <c:pt idx="336">
                  <c:v>3.1867797000000002</c:v>
                </c:pt>
                <c:pt idx="337">
                  <c:v>3.0766431999999999</c:v>
                </c:pt>
                <c:pt idx="338">
                  <c:v>3.0766431999999999</c:v>
                </c:pt>
                <c:pt idx="339">
                  <c:v>3.0766431999999999</c:v>
                </c:pt>
                <c:pt idx="340">
                  <c:v>0.83560190000000001</c:v>
                </c:pt>
                <c:pt idx="341">
                  <c:v>0.83560190000000001</c:v>
                </c:pt>
                <c:pt idx="342">
                  <c:v>0.83560190000000001</c:v>
                </c:pt>
                <c:pt idx="343">
                  <c:v>-0.35435267999999998</c:v>
                </c:pt>
                <c:pt idx="344">
                  <c:v>-0.35435267999999998</c:v>
                </c:pt>
                <c:pt idx="345">
                  <c:v>-0.35435267999999998</c:v>
                </c:pt>
                <c:pt idx="346">
                  <c:v>0.10055954</c:v>
                </c:pt>
                <c:pt idx="347">
                  <c:v>0.10055954</c:v>
                </c:pt>
                <c:pt idx="348">
                  <c:v>0.10055954</c:v>
                </c:pt>
                <c:pt idx="349">
                  <c:v>-2.8060900000000002</c:v>
                </c:pt>
                <c:pt idx="350">
                  <c:v>-2.8060900000000002</c:v>
                </c:pt>
                <c:pt idx="351">
                  <c:v>-2.8060900000000002</c:v>
                </c:pt>
                <c:pt idx="352">
                  <c:v>-2.8922840000000001</c:v>
                </c:pt>
                <c:pt idx="353">
                  <c:v>-2.8922840000000001</c:v>
                </c:pt>
                <c:pt idx="354">
                  <c:v>-2.0279508000000002</c:v>
                </c:pt>
                <c:pt idx="355">
                  <c:v>-2.0279508000000002</c:v>
                </c:pt>
                <c:pt idx="356">
                  <c:v>-2.0279508000000002</c:v>
                </c:pt>
                <c:pt idx="357">
                  <c:v>-2.0494992999999999</c:v>
                </c:pt>
                <c:pt idx="358">
                  <c:v>-2.0494992999999999</c:v>
                </c:pt>
                <c:pt idx="359">
                  <c:v>-2.0494992999999999</c:v>
                </c:pt>
                <c:pt idx="360">
                  <c:v>-2.3535721000000001</c:v>
                </c:pt>
                <c:pt idx="361">
                  <c:v>-2.3535721000000001</c:v>
                </c:pt>
                <c:pt idx="362">
                  <c:v>-2.3535721000000001</c:v>
                </c:pt>
                <c:pt idx="363">
                  <c:v>9.5770990000000004E-3</c:v>
                </c:pt>
                <c:pt idx="364">
                  <c:v>9.5770990000000004E-3</c:v>
                </c:pt>
                <c:pt idx="365">
                  <c:v>9.5770990000000004E-3</c:v>
                </c:pt>
                <c:pt idx="366">
                  <c:v>0.98404694000000004</c:v>
                </c:pt>
                <c:pt idx="367">
                  <c:v>0.98404694000000004</c:v>
                </c:pt>
                <c:pt idx="368">
                  <c:v>1.2043202</c:v>
                </c:pt>
                <c:pt idx="369">
                  <c:v>1.2043202</c:v>
                </c:pt>
                <c:pt idx="370">
                  <c:v>1.2043202</c:v>
                </c:pt>
                <c:pt idx="371">
                  <c:v>0.59856869999999995</c:v>
                </c:pt>
                <c:pt idx="372">
                  <c:v>0.59856869999999995</c:v>
                </c:pt>
                <c:pt idx="373">
                  <c:v>0.59856869999999995</c:v>
                </c:pt>
                <c:pt idx="374">
                  <c:v>0.99362402999999999</c:v>
                </c:pt>
                <c:pt idx="375">
                  <c:v>0.99362402999999999</c:v>
                </c:pt>
                <c:pt idx="376">
                  <c:v>0.99362402999999999</c:v>
                </c:pt>
                <c:pt idx="377">
                  <c:v>0.99362402999999999</c:v>
                </c:pt>
                <c:pt idx="378">
                  <c:v>3.0024207000000001</c:v>
                </c:pt>
                <c:pt idx="379">
                  <c:v>3.0024207000000001</c:v>
                </c:pt>
                <c:pt idx="380">
                  <c:v>3.0024207000000001</c:v>
                </c:pt>
                <c:pt idx="381">
                  <c:v>2.2961094000000002</c:v>
                </c:pt>
                <c:pt idx="382">
                  <c:v>2.2961094000000002</c:v>
                </c:pt>
                <c:pt idx="383">
                  <c:v>2.2961094000000002</c:v>
                </c:pt>
                <c:pt idx="384">
                  <c:v>2.832427</c:v>
                </c:pt>
                <c:pt idx="385">
                  <c:v>2.832427</c:v>
                </c:pt>
                <c:pt idx="386">
                  <c:v>2.832427</c:v>
                </c:pt>
                <c:pt idx="387">
                  <c:v>2.4038520000000001</c:v>
                </c:pt>
                <c:pt idx="388">
                  <c:v>2.4038520000000001</c:v>
                </c:pt>
                <c:pt idx="389">
                  <c:v>2.4038520000000001</c:v>
                </c:pt>
                <c:pt idx="390">
                  <c:v>-0.33040989999999998</c:v>
                </c:pt>
                <c:pt idx="391">
                  <c:v>-0.33040989999999998</c:v>
                </c:pt>
                <c:pt idx="392">
                  <c:v>-0.33040989999999998</c:v>
                </c:pt>
                <c:pt idx="393">
                  <c:v>0.32083282000000002</c:v>
                </c:pt>
                <c:pt idx="394">
                  <c:v>0.32083282000000002</c:v>
                </c:pt>
                <c:pt idx="395">
                  <c:v>0.32083282000000002</c:v>
                </c:pt>
                <c:pt idx="396">
                  <c:v>-0.75419659999999999</c:v>
                </c:pt>
                <c:pt idx="397">
                  <c:v>-0.75419659999999999</c:v>
                </c:pt>
                <c:pt idx="398">
                  <c:v>-0.75419659999999999</c:v>
                </c:pt>
                <c:pt idx="399">
                  <c:v>-2.3152637</c:v>
                </c:pt>
                <c:pt idx="400">
                  <c:v>-2.3152637</c:v>
                </c:pt>
                <c:pt idx="401">
                  <c:v>-2.7773588</c:v>
                </c:pt>
                <c:pt idx="402">
                  <c:v>-2.7773588</c:v>
                </c:pt>
                <c:pt idx="403">
                  <c:v>-2.7773588</c:v>
                </c:pt>
                <c:pt idx="404">
                  <c:v>-0.73504239999999998</c:v>
                </c:pt>
                <c:pt idx="405">
                  <c:v>-0.73504239999999998</c:v>
                </c:pt>
                <c:pt idx="406">
                  <c:v>-0.73504239999999998</c:v>
                </c:pt>
                <c:pt idx="407">
                  <c:v>-0.61054010000000003</c:v>
                </c:pt>
                <c:pt idx="408">
                  <c:v>-0.61054010000000003</c:v>
                </c:pt>
                <c:pt idx="409">
                  <c:v>-0.61054010000000003</c:v>
                </c:pt>
                <c:pt idx="410">
                  <c:v>-1.0870006999999999</c:v>
                </c:pt>
                <c:pt idx="411">
                  <c:v>-1.0870006999999999</c:v>
                </c:pt>
                <c:pt idx="412">
                  <c:v>-1.0870006999999999</c:v>
                </c:pt>
                <c:pt idx="413">
                  <c:v>-1.1660117999999999</c:v>
                </c:pt>
                <c:pt idx="414">
                  <c:v>-1.1660117999999999</c:v>
                </c:pt>
                <c:pt idx="415">
                  <c:v>-1.1660117999999999</c:v>
                </c:pt>
                <c:pt idx="416">
                  <c:v>-0.73983089999999996</c:v>
                </c:pt>
                <c:pt idx="417">
                  <c:v>-0.73983089999999996</c:v>
                </c:pt>
                <c:pt idx="418">
                  <c:v>-0.73983089999999996</c:v>
                </c:pt>
                <c:pt idx="419">
                  <c:v>0.6057515</c:v>
                </c:pt>
                <c:pt idx="420">
                  <c:v>0.6057515</c:v>
                </c:pt>
                <c:pt idx="421">
                  <c:v>1.5083932</c:v>
                </c:pt>
                <c:pt idx="422">
                  <c:v>1.5083932</c:v>
                </c:pt>
                <c:pt idx="423">
                  <c:v>1.5083932</c:v>
                </c:pt>
                <c:pt idx="424">
                  <c:v>4.7693953999999996</c:v>
                </c:pt>
                <c:pt idx="425">
                  <c:v>4.7693953999999996</c:v>
                </c:pt>
                <c:pt idx="426">
                  <c:v>4.7693953999999996</c:v>
                </c:pt>
                <c:pt idx="427">
                  <c:v>3.1580484000000002</c:v>
                </c:pt>
                <c:pt idx="428">
                  <c:v>3.1580484000000002</c:v>
                </c:pt>
                <c:pt idx="429">
                  <c:v>3.1580484000000002</c:v>
                </c:pt>
                <c:pt idx="430">
                  <c:v>2.2362527999999999</c:v>
                </c:pt>
                <c:pt idx="431">
                  <c:v>2.2362527999999999</c:v>
                </c:pt>
                <c:pt idx="432">
                  <c:v>2.2362527999999999</c:v>
                </c:pt>
                <c:pt idx="433">
                  <c:v>2.7989073000000002</c:v>
                </c:pt>
                <c:pt idx="434">
                  <c:v>2.7989073000000002</c:v>
                </c:pt>
                <c:pt idx="435">
                  <c:v>2.7989073000000002</c:v>
                </c:pt>
                <c:pt idx="436">
                  <c:v>3.0263634000000001</c:v>
                </c:pt>
                <c:pt idx="437">
                  <c:v>3.0263634000000001</c:v>
                </c:pt>
                <c:pt idx="438">
                  <c:v>2.4852571000000001</c:v>
                </c:pt>
                <c:pt idx="439">
                  <c:v>2.4852571000000001</c:v>
                </c:pt>
                <c:pt idx="440">
                  <c:v>2.4852571000000001</c:v>
                </c:pt>
                <c:pt idx="441">
                  <c:v>-0.73264810000000002</c:v>
                </c:pt>
                <c:pt idx="442">
                  <c:v>-0.73264810000000002</c:v>
                </c:pt>
                <c:pt idx="443">
                  <c:v>-0.73264810000000002</c:v>
                </c:pt>
                <c:pt idx="444">
                  <c:v>-1.3838908999999999</c:v>
                </c:pt>
                <c:pt idx="445">
                  <c:v>-1.3838908999999999</c:v>
                </c:pt>
                <c:pt idx="446">
                  <c:v>-1.3838908999999999</c:v>
                </c:pt>
                <c:pt idx="447">
                  <c:v>0.73983089999999996</c:v>
                </c:pt>
                <c:pt idx="448">
                  <c:v>0.73983089999999996</c:v>
                </c:pt>
                <c:pt idx="449">
                  <c:v>0.73983089999999996</c:v>
                </c:pt>
                <c:pt idx="450">
                  <c:v>-2.0471050000000002</c:v>
                </c:pt>
                <c:pt idx="451">
                  <c:v>-2.0471050000000002</c:v>
                </c:pt>
                <c:pt idx="452">
                  <c:v>-2.0471050000000002</c:v>
                </c:pt>
                <c:pt idx="453">
                  <c:v>-1.8316201999999999</c:v>
                </c:pt>
                <c:pt idx="454">
                  <c:v>-1.8316201999999999</c:v>
                </c:pt>
                <c:pt idx="455">
                  <c:v>-1.8483802</c:v>
                </c:pt>
                <c:pt idx="456">
                  <c:v>-1.8483802</c:v>
                </c:pt>
                <c:pt idx="457">
                  <c:v>-1.8483802</c:v>
                </c:pt>
                <c:pt idx="458">
                  <c:v>-1.446142</c:v>
                </c:pt>
                <c:pt idx="459">
                  <c:v>-1.446142</c:v>
                </c:pt>
                <c:pt idx="460">
                  <c:v>-1.446142</c:v>
                </c:pt>
                <c:pt idx="461">
                  <c:v>0.34956414000000002</c:v>
                </c:pt>
                <c:pt idx="462">
                  <c:v>0.34956414000000002</c:v>
                </c:pt>
                <c:pt idx="463">
                  <c:v>0.34956414000000002</c:v>
                </c:pt>
                <c:pt idx="464">
                  <c:v>1.0199611</c:v>
                </c:pt>
                <c:pt idx="465">
                  <c:v>1.0199611</c:v>
                </c:pt>
                <c:pt idx="466">
                  <c:v>1.0199611</c:v>
                </c:pt>
                <c:pt idx="467">
                  <c:v>1.2665713999999999</c:v>
                </c:pt>
                <c:pt idx="468">
                  <c:v>1.2665713999999999</c:v>
                </c:pt>
                <c:pt idx="469">
                  <c:v>1.2665713999999999</c:v>
                </c:pt>
                <c:pt idx="470">
                  <c:v>0.44533511999999997</c:v>
                </c:pt>
                <c:pt idx="471">
                  <c:v>0.44533511999999997</c:v>
                </c:pt>
                <c:pt idx="472">
                  <c:v>0.44533511999999997</c:v>
                </c:pt>
                <c:pt idx="473">
                  <c:v>2.5379312000000001</c:v>
                </c:pt>
                <c:pt idx="474">
                  <c:v>2.5379312000000001</c:v>
                </c:pt>
                <c:pt idx="475">
                  <c:v>2.4756800000000001</c:v>
                </c:pt>
                <c:pt idx="476">
                  <c:v>2.4756800000000001</c:v>
                </c:pt>
                <c:pt idx="477">
                  <c:v>2.4756800000000001</c:v>
                </c:pt>
                <c:pt idx="478">
                  <c:v>0.32322709999999999</c:v>
                </c:pt>
                <c:pt idx="479">
                  <c:v>0.32322709999999999</c:v>
                </c:pt>
                <c:pt idx="480">
                  <c:v>0.32322709999999999</c:v>
                </c:pt>
                <c:pt idx="481">
                  <c:v>1.5179701999999999</c:v>
                </c:pt>
                <c:pt idx="482">
                  <c:v>1.5179701999999999</c:v>
                </c:pt>
                <c:pt idx="483">
                  <c:v>1.5179701999999999</c:v>
                </c:pt>
                <c:pt idx="484">
                  <c:v>2.0710478000000001</c:v>
                </c:pt>
                <c:pt idx="485">
                  <c:v>2.0710478000000001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31D-4994-BA36-A62119457445}"/>
            </c:ext>
          </c:extLst>
        </c:ser>
        <c:ser>
          <c:idx val="1"/>
          <c:order val="1"/>
          <c:tx>
            <c:v>y</c:v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Sheet2!$B$1:$B$486</c:f>
              <c:numCache>
                <c:formatCode>General</c:formatCode>
                <c:ptCount val="486"/>
                <c:pt idx="0">
                  <c:v>2.657645</c:v>
                </c:pt>
                <c:pt idx="1">
                  <c:v>2.657645</c:v>
                </c:pt>
                <c:pt idx="2">
                  <c:v>2.657645</c:v>
                </c:pt>
                <c:pt idx="3">
                  <c:v>3.5363438</c:v>
                </c:pt>
                <c:pt idx="4">
                  <c:v>3.5363438</c:v>
                </c:pt>
                <c:pt idx="5">
                  <c:v>3.5363438</c:v>
                </c:pt>
                <c:pt idx="6">
                  <c:v>2.482863</c:v>
                </c:pt>
                <c:pt idx="7">
                  <c:v>2.482863</c:v>
                </c:pt>
                <c:pt idx="8">
                  <c:v>2.482863</c:v>
                </c:pt>
                <c:pt idx="9">
                  <c:v>2.482863</c:v>
                </c:pt>
                <c:pt idx="10">
                  <c:v>1.8938714000000001</c:v>
                </c:pt>
                <c:pt idx="11">
                  <c:v>1.8938714000000001</c:v>
                </c:pt>
                <c:pt idx="12">
                  <c:v>1.8938714000000001</c:v>
                </c:pt>
                <c:pt idx="13">
                  <c:v>1.4126221000000001</c:v>
                </c:pt>
                <c:pt idx="14">
                  <c:v>1.4126221000000001</c:v>
                </c:pt>
                <c:pt idx="15">
                  <c:v>1.4126221000000001</c:v>
                </c:pt>
                <c:pt idx="16">
                  <c:v>1.4126221000000001</c:v>
                </c:pt>
                <c:pt idx="17">
                  <c:v>2.2865324</c:v>
                </c:pt>
                <c:pt idx="18">
                  <c:v>2.2865324</c:v>
                </c:pt>
                <c:pt idx="19">
                  <c:v>2.2865324</c:v>
                </c:pt>
                <c:pt idx="20">
                  <c:v>1.7071179000000001</c:v>
                </c:pt>
                <c:pt idx="21">
                  <c:v>1.7071179000000001</c:v>
                </c:pt>
                <c:pt idx="22">
                  <c:v>1.7071179000000001</c:v>
                </c:pt>
                <c:pt idx="23">
                  <c:v>1.7071179000000001</c:v>
                </c:pt>
                <c:pt idx="24">
                  <c:v>1.4509304999999999</c:v>
                </c:pt>
                <c:pt idx="25">
                  <c:v>1.4509304999999999</c:v>
                </c:pt>
                <c:pt idx="26">
                  <c:v>1.4509304999999999</c:v>
                </c:pt>
                <c:pt idx="27">
                  <c:v>1.2354459</c:v>
                </c:pt>
                <c:pt idx="28">
                  <c:v>1.2354459</c:v>
                </c:pt>
                <c:pt idx="29">
                  <c:v>1.2354459</c:v>
                </c:pt>
                <c:pt idx="30">
                  <c:v>1.2354459</c:v>
                </c:pt>
                <c:pt idx="31">
                  <c:v>1.0055954</c:v>
                </c:pt>
                <c:pt idx="32">
                  <c:v>1.0055954</c:v>
                </c:pt>
                <c:pt idx="33">
                  <c:v>1.0055954</c:v>
                </c:pt>
                <c:pt idx="34">
                  <c:v>1.5874043</c:v>
                </c:pt>
                <c:pt idx="35">
                  <c:v>1.5874043</c:v>
                </c:pt>
                <c:pt idx="36">
                  <c:v>1.5874043</c:v>
                </c:pt>
                <c:pt idx="37">
                  <c:v>1.5874043</c:v>
                </c:pt>
                <c:pt idx="38">
                  <c:v>-0.59378016</c:v>
                </c:pt>
                <c:pt idx="39">
                  <c:v>-0.59378016</c:v>
                </c:pt>
                <c:pt idx="40">
                  <c:v>-0.59378016</c:v>
                </c:pt>
                <c:pt idx="41">
                  <c:v>0.2370332</c:v>
                </c:pt>
                <c:pt idx="42">
                  <c:v>0.2370332</c:v>
                </c:pt>
                <c:pt idx="43">
                  <c:v>0.2370332</c:v>
                </c:pt>
                <c:pt idx="44">
                  <c:v>0.2370332</c:v>
                </c:pt>
                <c:pt idx="45">
                  <c:v>0.91461294999999998</c:v>
                </c:pt>
                <c:pt idx="46">
                  <c:v>0.91461294999999998</c:v>
                </c:pt>
                <c:pt idx="47">
                  <c:v>0.91461294999999998</c:v>
                </c:pt>
                <c:pt idx="48">
                  <c:v>0.86672749999999998</c:v>
                </c:pt>
                <c:pt idx="49">
                  <c:v>0.86672749999999998</c:v>
                </c:pt>
                <c:pt idx="50">
                  <c:v>0.86672749999999998</c:v>
                </c:pt>
                <c:pt idx="51">
                  <c:v>0.86672749999999998</c:v>
                </c:pt>
                <c:pt idx="52">
                  <c:v>0.29928433999999998</c:v>
                </c:pt>
                <c:pt idx="53">
                  <c:v>0.29928433999999998</c:v>
                </c:pt>
                <c:pt idx="54">
                  <c:v>0.29928433999999998</c:v>
                </c:pt>
                <c:pt idx="55">
                  <c:v>0.57702019999999998</c:v>
                </c:pt>
                <c:pt idx="56">
                  <c:v>0.57702019999999998</c:v>
                </c:pt>
                <c:pt idx="57">
                  <c:v>0.57702019999999998</c:v>
                </c:pt>
                <c:pt idx="58">
                  <c:v>0.57702019999999998</c:v>
                </c:pt>
                <c:pt idx="59">
                  <c:v>0.37829541999999999</c:v>
                </c:pt>
                <c:pt idx="60">
                  <c:v>0.37829541999999999</c:v>
                </c:pt>
                <c:pt idx="61">
                  <c:v>0.37829541999999999</c:v>
                </c:pt>
                <c:pt idx="62">
                  <c:v>0.67279124000000001</c:v>
                </c:pt>
                <c:pt idx="63">
                  <c:v>0.67279124000000001</c:v>
                </c:pt>
                <c:pt idx="64">
                  <c:v>0.67279124000000001</c:v>
                </c:pt>
                <c:pt idx="65">
                  <c:v>0.67279124000000001</c:v>
                </c:pt>
                <c:pt idx="66">
                  <c:v>1.5682499999999999</c:v>
                </c:pt>
                <c:pt idx="67">
                  <c:v>1.5682499999999999</c:v>
                </c:pt>
                <c:pt idx="68">
                  <c:v>1.5682499999999999</c:v>
                </c:pt>
                <c:pt idx="69">
                  <c:v>1.4581132999999999</c:v>
                </c:pt>
                <c:pt idx="70">
                  <c:v>1.4581132999999999</c:v>
                </c:pt>
                <c:pt idx="71">
                  <c:v>1.4581132999999999</c:v>
                </c:pt>
                <c:pt idx="72">
                  <c:v>1.4581132999999999</c:v>
                </c:pt>
                <c:pt idx="73">
                  <c:v>1.2378400000000001</c:v>
                </c:pt>
                <c:pt idx="74">
                  <c:v>1.2378400000000001</c:v>
                </c:pt>
                <c:pt idx="75">
                  <c:v>1.2378400000000001</c:v>
                </c:pt>
                <c:pt idx="76">
                  <c:v>1.5993755999999999</c:v>
                </c:pt>
                <c:pt idx="77">
                  <c:v>1.5993755999999999</c:v>
                </c:pt>
                <c:pt idx="78">
                  <c:v>1.5993755999999999</c:v>
                </c:pt>
                <c:pt idx="79">
                  <c:v>1.5993755999999999</c:v>
                </c:pt>
                <c:pt idx="80">
                  <c:v>0.72307100000000002</c:v>
                </c:pt>
                <c:pt idx="81">
                  <c:v>0.72307100000000002</c:v>
                </c:pt>
                <c:pt idx="82">
                  <c:v>0.72307100000000002</c:v>
                </c:pt>
                <c:pt idx="83">
                  <c:v>0.32562137000000002</c:v>
                </c:pt>
                <c:pt idx="84">
                  <c:v>0.32562137000000002</c:v>
                </c:pt>
                <c:pt idx="85">
                  <c:v>0.32562137000000002</c:v>
                </c:pt>
                <c:pt idx="86">
                  <c:v>0.32562137000000002</c:v>
                </c:pt>
                <c:pt idx="87">
                  <c:v>0.40223816000000001</c:v>
                </c:pt>
                <c:pt idx="88">
                  <c:v>0.40223816000000001</c:v>
                </c:pt>
                <c:pt idx="89">
                  <c:v>0.40223816000000001</c:v>
                </c:pt>
                <c:pt idx="90">
                  <c:v>0.40223816000000001</c:v>
                </c:pt>
                <c:pt idx="91">
                  <c:v>0.40223816000000001</c:v>
                </c:pt>
                <c:pt idx="92">
                  <c:v>0.40223816000000001</c:v>
                </c:pt>
                <c:pt idx="93">
                  <c:v>0.40223816000000001</c:v>
                </c:pt>
                <c:pt idx="94">
                  <c:v>-0.49082634000000003</c:v>
                </c:pt>
                <c:pt idx="95">
                  <c:v>-0.49082634000000003</c:v>
                </c:pt>
                <c:pt idx="96">
                  <c:v>-0.49082634000000003</c:v>
                </c:pt>
                <c:pt idx="97">
                  <c:v>-0.93855569999999999</c:v>
                </c:pt>
                <c:pt idx="98">
                  <c:v>-0.93855569999999999</c:v>
                </c:pt>
                <c:pt idx="99">
                  <c:v>-0.93855569999999999</c:v>
                </c:pt>
                <c:pt idx="100">
                  <c:v>-0.93855569999999999</c:v>
                </c:pt>
                <c:pt idx="101">
                  <c:v>-0.33998699999999998</c:v>
                </c:pt>
                <c:pt idx="102">
                  <c:v>-0.33998699999999998</c:v>
                </c:pt>
                <c:pt idx="103">
                  <c:v>-0.33998699999999998</c:v>
                </c:pt>
                <c:pt idx="104">
                  <c:v>-0.105348095</c:v>
                </c:pt>
                <c:pt idx="105">
                  <c:v>-0.105348095</c:v>
                </c:pt>
                <c:pt idx="106">
                  <c:v>-0.105348095</c:v>
                </c:pt>
                <c:pt idx="107">
                  <c:v>-0.105348095</c:v>
                </c:pt>
                <c:pt idx="108">
                  <c:v>-2.2147043000000002</c:v>
                </c:pt>
                <c:pt idx="109">
                  <c:v>-2.2147043000000002</c:v>
                </c:pt>
                <c:pt idx="110">
                  <c:v>-2.2147043000000002</c:v>
                </c:pt>
                <c:pt idx="111">
                  <c:v>-0.42857519999999999</c:v>
                </c:pt>
                <c:pt idx="112">
                  <c:v>-0.42857519999999999</c:v>
                </c:pt>
                <c:pt idx="113">
                  <c:v>-0.42857519999999999</c:v>
                </c:pt>
                <c:pt idx="114">
                  <c:v>-0.42857519999999999</c:v>
                </c:pt>
                <c:pt idx="115">
                  <c:v>-0.6153286</c:v>
                </c:pt>
                <c:pt idx="116">
                  <c:v>-0.6153286</c:v>
                </c:pt>
                <c:pt idx="117">
                  <c:v>-0.6153286</c:v>
                </c:pt>
                <c:pt idx="118">
                  <c:v>0.61054010000000003</c:v>
                </c:pt>
                <c:pt idx="119">
                  <c:v>0.61054010000000003</c:v>
                </c:pt>
                <c:pt idx="120">
                  <c:v>0.61054010000000003</c:v>
                </c:pt>
                <c:pt idx="121">
                  <c:v>0.11971374</c:v>
                </c:pt>
                <c:pt idx="122">
                  <c:v>0.11971374</c:v>
                </c:pt>
                <c:pt idx="123">
                  <c:v>2.3320235999999999</c:v>
                </c:pt>
                <c:pt idx="124">
                  <c:v>2.3320235999999999</c:v>
                </c:pt>
                <c:pt idx="125">
                  <c:v>2.3320235999999999</c:v>
                </c:pt>
                <c:pt idx="126">
                  <c:v>1.6472610000000001</c:v>
                </c:pt>
                <c:pt idx="127">
                  <c:v>1.6472610000000001</c:v>
                </c:pt>
                <c:pt idx="128">
                  <c:v>1.6472610000000001</c:v>
                </c:pt>
                <c:pt idx="129">
                  <c:v>1.5083932</c:v>
                </c:pt>
                <c:pt idx="130">
                  <c:v>1.5083932</c:v>
                </c:pt>
                <c:pt idx="131">
                  <c:v>1.5083932</c:v>
                </c:pt>
                <c:pt idx="132">
                  <c:v>1.7669748000000001</c:v>
                </c:pt>
                <c:pt idx="133">
                  <c:v>1.7669748000000001</c:v>
                </c:pt>
                <c:pt idx="134">
                  <c:v>1.7669748000000001</c:v>
                </c:pt>
                <c:pt idx="135">
                  <c:v>0.61293434999999996</c:v>
                </c:pt>
                <c:pt idx="136">
                  <c:v>0.61293434999999996</c:v>
                </c:pt>
                <c:pt idx="137">
                  <c:v>1.0486922999999999</c:v>
                </c:pt>
                <c:pt idx="138">
                  <c:v>1.0486922999999999</c:v>
                </c:pt>
                <c:pt idx="139">
                  <c:v>1.0486922999999999</c:v>
                </c:pt>
                <c:pt idx="140">
                  <c:v>-8.8588169999999994E-2</c:v>
                </c:pt>
                <c:pt idx="141">
                  <c:v>-8.8588169999999994E-2</c:v>
                </c:pt>
                <c:pt idx="142">
                  <c:v>-8.8588169999999994E-2</c:v>
                </c:pt>
                <c:pt idx="143">
                  <c:v>0.45970075999999999</c:v>
                </c:pt>
                <c:pt idx="144">
                  <c:v>0.45970075999999999</c:v>
                </c:pt>
                <c:pt idx="145">
                  <c:v>0.45970075999999999</c:v>
                </c:pt>
                <c:pt idx="146">
                  <c:v>0.20111908000000001</c:v>
                </c:pt>
                <c:pt idx="147">
                  <c:v>0.20111908000000001</c:v>
                </c:pt>
                <c:pt idx="148">
                  <c:v>0.20111908000000001</c:v>
                </c:pt>
                <c:pt idx="149">
                  <c:v>-0.47167215000000001</c:v>
                </c:pt>
                <c:pt idx="150">
                  <c:v>-0.47167215000000001</c:v>
                </c:pt>
                <c:pt idx="151">
                  <c:v>-4.5491221999999998E-2</c:v>
                </c:pt>
                <c:pt idx="152">
                  <c:v>-4.5491221999999998E-2</c:v>
                </c:pt>
                <c:pt idx="153">
                  <c:v>-4.5491221999999998E-2</c:v>
                </c:pt>
                <c:pt idx="154">
                  <c:v>-9.5770990000000004E-3</c:v>
                </c:pt>
                <c:pt idx="155">
                  <c:v>-9.5770990000000004E-3</c:v>
                </c:pt>
                <c:pt idx="156">
                  <c:v>-9.5770990000000004E-3</c:v>
                </c:pt>
                <c:pt idx="157">
                  <c:v>-0.94094999999999995</c:v>
                </c:pt>
                <c:pt idx="158">
                  <c:v>-0.94094999999999995</c:v>
                </c:pt>
                <c:pt idx="159">
                  <c:v>-0.94094999999999995</c:v>
                </c:pt>
                <c:pt idx="160">
                  <c:v>-1.620924</c:v>
                </c:pt>
                <c:pt idx="161">
                  <c:v>-1.620924</c:v>
                </c:pt>
                <c:pt idx="162">
                  <c:v>-1.620924</c:v>
                </c:pt>
                <c:pt idx="163">
                  <c:v>-1.1612233000000001</c:v>
                </c:pt>
                <c:pt idx="164">
                  <c:v>-1.1612233000000001</c:v>
                </c:pt>
                <c:pt idx="165">
                  <c:v>4.7885496E-2</c:v>
                </c:pt>
                <c:pt idx="166">
                  <c:v>4.7885496E-2</c:v>
                </c:pt>
                <c:pt idx="167">
                  <c:v>4.7885496E-2</c:v>
                </c:pt>
                <c:pt idx="168">
                  <c:v>1.2929084</c:v>
                </c:pt>
                <c:pt idx="169">
                  <c:v>1.2929084</c:v>
                </c:pt>
                <c:pt idx="170">
                  <c:v>1.2929084</c:v>
                </c:pt>
                <c:pt idx="171">
                  <c:v>-4.5491221999999998E-2</c:v>
                </c:pt>
                <c:pt idx="172">
                  <c:v>-4.5491221999999998E-2</c:v>
                </c:pt>
                <c:pt idx="173">
                  <c:v>-4.5491221999999998E-2</c:v>
                </c:pt>
                <c:pt idx="174">
                  <c:v>2.3942747</c:v>
                </c:pt>
                <c:pt idx="175">
                  <c:v>2.3942747</c:v>
                </c:pt>
                <c:pt idx="176">
                  <c:v>2.3942747</c:v>
                </c:pt>
                <c:pt idx="177">
                  <c:v>2.4852571000000001</c:v>
                </c:pt>
                <c:pt idx="178">
                  <c:v>2.4852571000000001</c:v>
                </c:pt>
                <c:pt idx="179">
                  <c:v>2.4852571000000001</c:v>
                </c:pt>
                <c:pt idx="180">
                  <c:v>1.934574</c:v>
                </c:pt>
                <c:pt idx="181">
                  <c:v>1.934574</c:v>
                </c:pt>
                <c:pt idx="182">
                  <c:v>1.8004947</c:v>
                </c:pt>
                <c:pt idx="183">
                  <c:v>1.8004947</c:v>
                </c:pt>
                <c:pt idx="184">
                  <c:v>1.8004947</c:v>
                </c:pt>
                <c:pt idx="185">
                  <c:v>1.4221992000000001</c:v>
                </c:pt>
                <c:pt idx="186">
                  <c:v>1.4221992000000001</c:v>
                </c:pt>
                <c:pt idx="187">
                  <c:v>1.4221992000000001</c:v>
                </c:pt>
                <c:pt idx="188">
                  <c:v>1.4221992000000001</c:v>
                </c:pt>
                <c:pt idx="189">
                  <c:v>0.49082634000000003</c:v>
                </c:pt>
                <c:pt idx="190">
                  <c:v>0.49082634000000003</c:v>
                </c:pt>
                <c:pt idx="191">
                  <c:v>1.2833313</c:v>
                </c:pt>
                <c:pt idx="192">
                  <c:v>1.2833313</c:v>
                </c:pt>
                <c:pt idx="193">
                  <c:v>1.2833313</c:v>
                </c:pt>
                <c:pt idx="194">
                  <c:v>1.8196489</c:v>
                </c:pt>
                <c:pt idx="195">
                  <c:v>1.8196489</c:v>
                </c:pt>
                <c:pt idx="196">
                  <c:v>1.8196489</c:v>
                </c:pt>
                <c:pt idx="197">
                  <c:v>-0.57941450000000005</c:v>
                </c:pt>
                <c:pt idx="198">
                  <c:v>-0.57941450000000005</c:v>
                </c:pt>
                <c:pt idx="199">
                  <c:v>-0.57941450000000005</c:v>
                </c:pt>
                <c:pt idx="200">
                  <c:v>-0.75419659999999999</c:v>
                </c:pt>
                <c:pt idx="201">
                  <c:v>-0.75419659999999999</c:v>
                </c:pt>
                <c:pt idx="202">
                  <c:v>-0.75419659999999999</c:v>
                </c:pt>
                <c:pt idx="203">
                  <c:v>-0.65842557000000002</c:v>
                </c:pt>
                <c:pt idx="204">
                  <c:v>-0.65842557000000002</c:v>
                </c:pt>
                <c:pt idx="205">
                  <c:v>-0.65842557000000002</c:v>
                </c:pt>
                <c:pt idx="206">
                  <c:v>-5.2674048000000001E-2</c:v>
                </c:pt>
                <c:pt idx="207">
                  <c:v>-5.2674048000000001E-2</c:v>
                </c:pt>
                <c:pt idx="208">
                  <c:v>-5.2674048000000001E-2</c:v>
                </c:pt>
                <c:pt idx="209">
                  <c:v>-1.6065583999999999</c:v>
                </c:pt>
                <c:pt idx="210">
                  <c:v>-1.6065583999999999</c:v>
                </c:pt>
                <c:pt idx="211">
                  <c:v>-0.17478207000000001</c:v>
                </c:pt>
                <c:pt idx="212">
                  <c:v>-0.17478207000000001</c:v>
                </c:pt>
                <c:pt idx="213">
                  <c:v>-0.17478207000000001</c:v>
                </c:pt>
                <c:pt idx="214">
                  <c:v>0.73983089999999996</c:v>
                </c:pt>
                <c:pt idx="215">
                  <c:v>0.73983089999999996</c:v>
                </c:pt>
                <c:pt idx="216">
                  <c:v>0.73983089999999996</c:v>
                </c:pt>
                <c:pt idx="217">
                  <c:v>1.934574</c:v>
                </c:pt>
                <c:pt idx="218">
                  <c:v>1.934574</c:v>
                </c:pt>
                <c:pt idx="219">
                  <c:v>1.934574</c:v>
                </c:pt>
                <c:pt idx="220">
                  <c:v>0.73983089999999996</c:v>
                </c:pt>
                <c:pt idx="221">
                  <c:v>0.73983089999999996</c:v>
                </c:pt>
                <c:pt idx="222">
                  <c:v>0.73983089999999996</c:v>
                </c:pt>
                <c:pt idx="223">
                  <c:v>1.3671309</c:v>
                </c:pt>
                <c:pt idx="224">
                  <c:v>1.3671309</c:v>
                </c:pt>
                <c:pt idx="225">
                  <c:v>1.1109435999999999</c:v>
                </c:pt>
                <c:pt idx="226">
                  <c:v>1.1109435999999999</c:v>
                </c:pt>
                <c:pt idx="227">
                  <c:v>1.1109435999999999</c:v>
                </c:pt>
                <c:pt idx="228">
                  <c:v>0.98165270000000004</c:v>
                </c:pt>
                <c:pt idx="229">
                  <c:v>0.98165270000000004</c:v>
                </c:pt>
                <c:pt idx="230">
                  <c:v>0.98165270000000004</c:v>
                </c:pt>
                <c:pt idx="231">
                  <c:v>1.1708003</c:v>
                </c:pt>
                <c:pt idx="232">
                  <c:v>1.1708003</c:v>
                </c:pt>
                <c:pt idx="233">
                  <c:v>1.1708003</c:v>
                </c:pt>
                <c:pt idx="234">
                  <c:v>1.0175668</c:v>
                </c:pt>
                <c:pt idx="235">
                  <c:v>1.0175668</c:v>
                </c:pt>
                <c:pt idx="236">
                  <c:v>1.0175668</c:v>
                </c:pt>
                <c:pt idx="237">
                  <c:v>0.21309046000000001</c:v>
                </c:pt>
                <c:pt idx="238">
                  <c:v>0.21309046000000001</c:v>
                </c:pt>
                <c:pt idx="239">
                  <c:v>0.41181526000000002</c:v>
                </c:pt>
                <c:pt idx="240">
                  <c:v>0.41181526000000002</c:v>
                </c:pt>
                <c:pt idx="241">
                  <c:v>0.41181526000000002</c:v>
                </c:pt>
                <c:pt idx="242">
                  <c:v>1.2761484000000001</c:v>
                </c:pt>
                <c:pt idx="243">
                  <c:v>1.2761484000000001</c:v>
                </c:pt>
                <c:pt idx="244">
                  <c:v>1.2761484000000001</c:v>
                </c:pt>
                <c:pt idx="245">
                  <c:v>0.73983089999999996</c:v>
                </c:pt>
                <c:pt idx="246">
                  <c:v>0.73983089999999996</c:v>
                </c:pt>
                <c:pt idx="247">
                  <c:v>0.73983089999999996</c:v>
                </c:pt>
                <c:pt idx="248">
                  <c:v>-0.22506182999999999</c:v>
                </c:pt>
                <c:pt idx="249">
                  <c:v>-0.22506182999999999</c:v>
                </c:pt>
                <c:pt idx="250">
                  <c:v>-0.22506182999999999</c:v>
                </c:pt>
                <c:pt idx="251">
                  <c:v>-0.33998699999999998</c:v>
                </c:pt>
                <c:pt idx="252">
                  <c:v>-0.33998699999999998</c:v>
                </c:pt>
                <c:pt idx="253">
                  <c:v>-0.33998699999999998</c:v>
                </c:pt>
                <c:pt idx="254">
                  <c:v>0.10055954</c:v>
                </c:pt>
                <c:pt idx="255">
                  <c:v>0.10055954</c:v>
                </c:pt>
                <c:pt idx="256">
                  <c:v>0.10055954</c:v>
                </c:pt>
                <c:pt idx="257">
                  <c:v>0.37111259000000002</c:v>
                </c:pt>
                <c:pt idx="258">
                  <c:v>0.37111259000000002</c:v>
                </c:pt>
                <c:pt idx="259">
                  <c:v>0.37111259000000002</c:v>
                </c:pt>
                <c:pt idx="260">
                  <c:v>-0.73504239999999998</c:v>
                </c:pt>
                <c:pt idx="261">
                  <c:v>-0.73504239999999998</c:v>
                </c:pt>
                <c:pt idx="262">
                  <c:v>-0.73504239999999998</c:v>
                </c:pt>
                <c:pt idx="263">
                  <c:v>0.19154198</c:v>
                </c:pt>
                <c:pt idx="264">
                  <c:v>0.19154198</c:v>
                </c:pt>
                <c:pt idx="265">
                  <c:v>-0.19633053</c:v>
                </c:pt>
                <c:pt idx="266">
                  <c:v>-0.19633053</c:v>
                </c:pt>
                <c:pt idx="267">
                  <c:v>-0.19633053</c:v>
                </c:pt>
                <c:pt idx="268">
                  <c:v>1.6568381999999999</c:v>
                </c:pt>
                <c:pt idx="269">
                  <c:v>1.6568381999999999</c:v>
                </c:pt>
                <c:pt idx="270">
                  <c:v>1.6568381999999999</c:v>
                </c:pt>
                <c:pt idx="271">
                  <c:v>-0.70152250000000005</c:v>
                </c:pt>
                <c:pt idx="272">
                  <c:v>-0.70152250000000005</c:v>
                </c:pt>
                <c:pt idx="273">
                  <c:v>-0.70152250000000005</c:v>
                </c:pt>
                <c:pt idx="274">
                  <c:v>1.5419130000000001</c:v>
                </c:pt>
                <c:pt idx="275">
                  <c:v>1.5419130000000001</c:v>
                </c:pt>
                <c:pt idx="276">
                  <c:v>1.5419130000000001</c:v>
                </c:pt>
                <c:pt idx="277">
                  <c:v>1.4652961</c:v>
                </c:pt>
                <c:pt idx="278">
                  <c:v>1.4652961</c:v>
                </c:pt>
                <c:pt idx="279">
                  <c:v>1.4652961</c:v>
                </c:pt>
                <c:pt idx="280">
                  <c:v>1.3144568000000001</c:v>
                </c:pt>
                <c:pt idx="281">
                  <c:v>1.3144568000000001</c:v>
                </c:pt>
                <c:pt idx="282">
                  <c:v>1.3144568000000001</c:v>
                </c:pt>
                <c:pt idx="283">
                  <c:v>1.0415095000000001</c:v>
                </c:pt>
                <c:pt idx="284">
                  <c:v>1.0415095000000001</c:v>
                </c:pt>
                <c:pt idx="285">
                  <c:v>0.95531564999999996</c:v>
                </c:pt>
                <c:pt idx="286">
                  <c:v>0.95531564999999996</c:v>
                </c:pt>
                <c:pt idx="287">
                  <c:v>0.95531564999999996</c:v>
                </c:pt>
                <c:pt idx="288">
                  <c:v>0.87151604999999999</c:v>
                </c:pt>
                <c:pt idx="289">
                  <c:v>0.87151604999999999</c:v>
                </c:pt>
                <c:pt idx="290">
                  <c:v>0.87151604999999999</c:v>
                </c:pt>
                <c:pt idx="291">
                  <c:v>1.1516461</c:v>
                </c:pt>
                <c:pt idx="292">
                  <c:v>1.1516461</c:v>
                </c:pt>
                <c:pt idx="293">
                  <c:v>1.1516461</c:v>
                </c:pt>
                <c:pt idx="294">
                  <c:v>0.67518549999999999</c:v>
                </c:pt>
                <c:pt idx="295">
                  <c:v>0.67518549999999999</c:v>
                </c:pt>
                <c:pt idx="296">
                  <c:v>0.67518549999999999</c:v>
                </c:pt>
                <c:pt idx="297">
                  <c:v>0.70631105000000005</c:v>
                </c:pt>
                <c:pt idx="298">
                  <c:v>0.70631105000000005</c:v>
                </c:pt>
                <c:pt idx="299">
                  <c:v>0.70631105000000005</c:v>
                </c:pt>
                <c:pt idx="300">
                  <c:v>0.99122980000000005</c:v>
                </c:pt>
                <c:pt idx="301">
                  <c:v>0.99122980000000005</c:v>
                </c:pt>
                <c:pt idx="302">
                  <c:v>0.99122980000000005</c:v>
                </c:pt>
                <c:pt idx="303">
                  <c:v>-0.29449579999999997</c:v>
                </c:pt>
                <c:pt idx="304">
                  <c:v>-0.29449579999999997</c:v>
                </c:pt>
                <c:pt idx="305">
                  <c:v>8.8588169999999994E-2</c:v>
                </c:pt>
                <c:pt idx="306">
                  <c:v>8.8588169999999994E-2</c:v>
                </c:pt>
                <c:pt idx="307">
                  <c:v>8.8588169999999994E-2</c:v>
                </c:pt>
                <c:pt idx="308">
                  <c:v>-0.42139238000000001</c:v>
                </c:pt>
                <c:pt idx="309">
                  <c:v>-0.42139238000000001</c:v>
                </c:pt>
                <c:pt idx="310">
                  <c:v>-0.42139238000000001</c:v>
                </c:pt>
                <c:pt idx="311">
                  <c:v>-1.5658557</c:v>
                </c:pt>
                <c:pt idx="312">
                  <c:v>-1.5658557</c:v>
                </c:pt>
                <c:pt idx="313">
                  <c:v>-1.5658557</c:v>
                </c:pt>
                <c:pt idx="314">
                  <c:v>-1.1300977000000001</c:v>
                </c:pt>
                <c:pt idx="315">
                  <c:v>-1.1300977000000001</c:v>
                </c:pt>
                <c:pt idx="316">
                  <c:v>-1.1300977000000001</c:v>
                </c:pt>
                <c:pt idx="317">
                  <c:v>0.79489920000000003</c:v>
                </c:pt>
                <c:pt idx="318">
                  <c:v>0.79489920000000003</c:v>
                </c:pt>
                <c:pt idx="319">
                  <c:v>0.79489920000000003</c:v>
                </c:pt>
                <c:pt idx="320">
                  <c:v>0.6847626</c:v>
                </c:pt>
                <c:pt idx="321">
                  <c:v>0.6847626</c:v>
                </c:pt>
                <c:pt idx="322">
                  <c:v>0.6847626</c:v>
                </c:pt>
                <c:pt idx="323">
                  <c:v>1.4940275000000001</c:v>
                </c:pt>
                <c:pt idx="324">
                  <c:v>1.4940275000000001</c:v>
                </c:pt>
                <c:pt idx="325">
                  <c:v>0.98165270000000004</c:v>
                </c:pt>
                <c:pt idx="326">
                  <c:v>0.98165270000000004</c:v>
                </c:pt>
                <c:pt idx="327">
                  <c:v>0.98165270000000004</c:v>
                </c:pt>
                <c:pt idx="328">
                  <c:v>0.6057515</c:v>
                </c:pt>
                <c:pt idx="329">
                  <c:v>0.6057515</c:v>
                </c:pt>
                <c:pt idx="330">
                  <c:v>0.6057515</c:v>
                </c:pt>
                <c:pt idx="331">
                  <c:v>1.2833313</c:v>
                </c:pt>
                <c:pt idx="332">
                  <c:v>1.2833313</c:v>
                </c:pt>
                <c:pt idx="333">
                  <c:v>1.2833313</c:v>
                </c:pt>
                <c:pt idx="334">
                  <c:v>1.1324920000000001</c:v>
                </c:pt>
                <c:pt idx="335">
                  <c:v>1.1324920000000001</c:v>
                </c:pt>
                <c:pt idx="336">
                  <c:v>1.1324920000000001</c:v>
                </c:pt>
                <c:pt idx="337">
                  <c:v>0.24900457000000001</c:v>
                </c:pt>
                <c:pt idx="338">
                  <c:v>0.24900457000000001</c:v>
                </c:pt>
                <c:pt idx="339">
                  <c:v>0.24900457000000001</c:v>
                </c:pt>
                <c:pt idx="340">
                  <c:v>0.70152250000000005</c:v>
                </c:pt>
                <c:pt idx="341">
                  <c:v>0.70152250000000005</c:v>
                </c:pt>
                <c:pt idx="342">
                  <c:v>0.70152250000000005</c:v>
                </c:pt>
                <c:pt idx="343">
                  <c:v>0.70391680000000001</c:v>
                </c:pt>
                <c:pt idx="344">
                  <c:v>0.70391680000000001</c:v>
                </c:pt>
                <c:pt idx="345">
                  <c:v>0.70391680000000001</c:v>
                </c:pt>
                <c:pt idx="346">
                  <c:v>0.70152250000000005</c:v>
                </c:pt>
                <c:pt idx="347">
                  <c:v>0.70152250000000005</c:v>
                </c:pt>
                <c:pt idx="348">
                  <c:v>0.70152250000000005</c:v>
                </c:pt>
                <c:pt idx="349">
                  <c:v>-1.5969812999999999</c:v>
                </c:pt>
                <c:pt idx="350">
                  <c:v>-1.5969812999999999</c:v>
                </c:pt>
                <c:pt idx="351">
                  <c:v>-1.5969812999999999</c:v>
                </c:pt>
                <c:pt idx="352">
                  <c:v>-1.4341706000000001</c:v>
                </c:pt>
                <c:pt idx="353">
                  <c:v>-1.4341706000000001</c:v>
                </c:pt>
                <c:pt idx="354">
                  <c:v>-1.1205206000000001</c:v>
                </c:pt>
                <c:pt idx="355">
                  <c:v>-1.1205206000000001</c:v>
                </c:pt>
                <c:pt idx="356">
                  <c:v>-1.1205206000000001</c:v>
                </c:pt>
                <c:pt idx="357">
                  <c:v>-1.0008068999999999</c:v>
                </c:pt>
                <c:pt idx="358">
                  <c:v>-1.0008068999999999</c:v>
                </c:pt>
                <c:pt idx="359">
                  <c:v>-1.0008068999999999</c:v>
                </c:pt>
                <c:pt idx="360">
                  <c:v>-1.4485363</c:v>
                </c:pt>
                <c:pt idx="361">
                  <c:v>-1.4485363</c:v>
                </c:pt>
                <c:pt idx="362">
                  <c:v>-1.4485363</c:v>
                </c:pt>
                <c:pt idx="363">
                  <c:v>2.1548471999999999E-2</c:v>
                </c:pt>
                <c:pt idx="364">
                  <c:v>2.1548471999999999E-2</c:v>
                </c:pt>
                <c:pt idx="365">
                  <c:v>2.1548471999999999E-2</c:v>
                </c:pt>
                <c:pt idx="366">
                  <c:v>1.2210802000000001</c:v>
                </c:pt>
                <c:pt idx="367">
                  <c:v>1.2210802000000001</c:v>
                </c:pt>
                <c:pt idx="368">
                  <c:v>0.39026680000000002</c:v>
                </c:pt>
                <c:pt idx="369">
                  <c:v>0.39026680000000002</c:v>
                </c:pt>
                <c:pt idx="370">
                  <c:v>0.39026680000000002</c:v>
                </c:pt>
                <c:pt idx="371">
                  <c:v>1.4413533999999999</c:v>
                </c:pt>
                <c:pt idx="372">
                  <c:v>1.4413533999999999</c:v>
                </c:pt>
                <c:pt idx="373">
                  <c:v>1.4413533999999999</c:v>
                </c:pt>
                <c:pt idx="374">
                  <c:v>0.74940799999999996</c:v>
                </c:pt>
                <c:pt idx="375">
                  <c:v>0.74940799999999996</c:v>
                </c:pt>
                <c:pt idx="376">
                  <c:v>0.74940799999999996</c:v>
                </c:pt>
                <c:pt idx="377">
                  <c:v>0.74940799999999996</c:v>
                </c:pt>
                <c:pt idx="378">
                  <c:v>1.4940275000000001</c:v>
                </c:pt>
                <c:pt idx="379">
                  <c:v>1.4940275000000001</c:v>
                </c:pt>
                <c:pt idx="380">
                  <c:v>1.4940275000000001</c:v>
                </c:pt>
                <c:pt idx="381">
                  <c:v>1.2210802000000001</c:v>
                </c:pt>
                <c:pt idx="382">
                  <c:v>1.2210802000000001</c:v>
                </c:pt>
                <c:pt idx="383">
                  <c:v>1.2210802000000001</c:v>
                </c:pt>
                <c:pt idx="384">
                  <c:v>0.78292790000000001</c:v>
                </c:pt>
                <c:pt idx="385">
                  <c:v>0.78292790000000001</c:v>
                </c:pt>
                <c:pt idx="386">
                  <c:v>0.78292790000000001</c:v>
                </c:pt>
                <c:pt idx="387">
                  <c:v>1.0199611</c:v>
                </c:pt>
                <c:pt idx="388">
                  <c:v>1.0199611</c:v>
                </c:pt>
                <c:pt idx="389">
                  <c:v>1.0199611</c:v>
                </c:pt>
                <c:pt idx="390">
                  <c:v>-3.1125572000000001E-2</c:v>
                </c:pt>
                <c:pt idx="391">
                  <c:v>-3.1125572000000001E-2</c:v>
                </c:pt>
                <c:pt idx="392">
                  <c:v>-3.1125572000000001E-2</c:v>
                </c:pt>
                <c:pt idx="393">
                  <c:v>0.66321414999999995</c:v>
                </c:pt>
                <c:pt idx="394">
                  <c:v>0.66321414999999995</c:v>
                </c:pt>
                <c:pt idx="395">
                  <c:v>0.66321414999999995</c:v>
                </c:pt>
                <c:pt idx="396">
                  <c:v>0.44294083000000001</c:v>
                </c:pt>
                <c:pt idx="397">
                  <c:v>0.44294083000000001</c:v>
                </c:pt>
                <c:pt idx="398">
                  <c:v>0.44294083000000001</c:v>
                </c:pt>
                <c:pt idx="399">
                  <c:v>-7.1828244000000001E-3</c:v>
                </c:pt>
                <c:pt idx="400">
                  <c:v>-7.1828244000000001E-3</c:v>
                </c:pt>
                <c:pt idx="401">
                  <c:v>-0.18914771</c:v>
                </c:pt>
                <c:pt idx="402">
                  <c:v>-0.18914771</c:v>
                </c:pt>
                <c:pt idx="403">
                  <c:v>-0.18914771</c:v>
                </c:pt>
                <c:pt idx="404">
                  <c:v>0.44054657000000003</c:v>
                </c:pt>
                <c:pt idx="405">
                  <c:v>0.44054657000000003</c:v>
                </c:pt>
                <c:pt idx="406">
                  <c:v>0.44054657000000003</c:v>
                </c:pt>
                <c:pt idx="407">
                  <c:v>0.28252443999999999</c:v>
                </c:pt>
                <c:pt idx="408">
                  <c:v>0.28252443999999999</c:v>
                </c:pt>
                <c:pt idx="409">
                  <c:v>0.28252443999999999</c:v>
                </c:pt>
                <c:pt idx="410">
                  <c:v>-0.21309046000000001</c:v>
                </c:pt>
                <c:pt idx="411">
                  <c:v>-0.21309046000000001</c:v>
                </c:pt>
                <c:pt idx="412">
                  <c:v>-0.21309046000000001</c:v>
                </c:pt>
                <c:pt idx="413">
                  <c:v>-0.18914771</c:v>
                </c:pt>
                <c:pt idx="414">
                  <c:v>-0.18914771</c:v>
                </c:pt>
                <c:pt idx="415">
                  <c:v>-0.18914771</c:v>
                </c:pt>
                <c:pt idx="416">
                  <c:v>0.27773589999999998</c:v>
                </c:pt>
                <c:pt idx="417">
                  <c:v>0.27773589999999998</c:v>
                </c:pt>
                <c:pt idx="418">
                  <c:v>0.27773589999999998</c:v>
                </c:pt>
                <c:pt idx="419">
                  <c:v>0.63208854000000003</c:v>
                </c:pt>
                <c:pt idx="420">
                  <c:v>0.63208854000000003</c:v>
                </c:pt>
                <c:pt idx="421">
                  <c:v>-0.37350686999999999</c:v>
                </c:pt>
                <c:pt idx="422">
                  <c:v>-0.37350686999999999</c:v>
                </c:pt>
                <c:pt idx="423">
                  <c:v>-0.37350686999999999</c:v>
                </c:pt>
                <c:pt idx="424">
                  <c:v>4.7885496E-2</c:v>
                </c:pt>
                <c:pt idx="425">
                  <c:v>4.7885496E-2</c:v>
                </c:pt>
                <c:pt idx="426">
                  <c:v>4.7885496E-2</c:v>
                </c:pt>
                <c:pt idx="427">
                  <c:v>0.35914122999999998</c:v>
                </c:pt>
                <c:pt idx="428">
                  <c:v>0.35914122999999998</c:v>
                </c:pt>
                <c:pt idx="429">
                  <c:v>0.35914122999999998</c:v>
                </c:pt>
                <c:pt idx="430">
                  <c:v>0.70631105000000005</c:v>
                </c:pt>
                <c:pt idx="431">
                  <c:v>0.70631105000000005</c:v>
                </c:pt>
                <c:pt idx="432">
                  <c:v>0.70631105000000005</c:v>
                </c:pt>
                <c:pt idx="433">
                  <c:v>0.86672749999999998</c:v>
                </c:pt>
                <c:pt idx="434">
                  <c:v>0.86672749999999998</c:v>
                </c:pt>
                <c:pt idx="435">
                  <c:v>0.86672749999999998</c:v>
                </c:pt>
                <c:pt idx="436">
                  <c:v>1.3599479999999999</c:v>
                </c:pt>
                <c:pt idx="437">
                  <c:v>1.3599479999999999</c:v>
                </c:pt>
                <c:pt idx="438">
                  <c:v>0.16041641000000001</c:v>
                </c:pt>
                <c:pt idx="439">
                  <c:v>0.16041641000000001</c:v>
                </c:pt>
                <c:pt idx="440">
                  <c:v>0.16041641000000001</c:v>
                </c:pt>
                <c:pt idx="441">
                  <c:v>0.67279124000000001</c:v>
                </c:pt>
                <c:pt idx="442">
                  <c:v>0.67279124000000001</c:v>
                </c:pt>
                <c:pt idx="443">
                  <c:v>0.67279124000000001</c:v>
                </c:pt>
                <c:pt idx="444">
                  <c:v>0.46688360000000001</c:v>
                </c:pt>
                <c:pt idx="445">
                  <c:v>0.46688360000000001</c:v>
                </c:pt>
                <c:pt idx="446">
                  <c:v>0.46688360000000001</c:v>
                </c:pt>
                <c:pt idx="447">
                  <c:v>1.4652961</c:v>
                </c:pt>
                <c:pt idx="448">
                  <c:v>1.4652961</c:v>
                </c:pt>
                <c:pt idx="449">
                  <c:v>1.4652961</c:v>
                </c:pt>
                <c:pt idx="450">
                  <c:v>-0.46209505000000001</c:v>
                </c:pt>
                <c:pt idx="451">
                  <c:v>-0.46209505000000001</c:v>
                </c:pt>
                <c:pt idx="452">
                  <c:v>-0.46209505000000001</c:v>
                </c:pt>
                <c:pt idx="453">
                  <c:v>-8.3799615999999993E-2</c:v>
                </c:pt>
                <c:pt idx="454">
                  <c:v>-8.3799615999999993E-2</c:v>
                </c:pt>
                <c:pt idx="455">
                  <c:v>-0.56265454999999998</c:v>
                </c:pt>
                <c:pt idx="456">
                  <c:v>-0.56265454999999998</c:v>
                </c:pt>
                <c:pt idx="457">
                  <c:v>-0.56265454999999998</c:v>
                </c:pt>
                <c:pt idx="458">
                  <c:v>-0.31843855999999998</c:v>
                </c:pt>
                <c:pt idx="459">
                  <c:v>-0.31843855999999998</c:v>
                </c:pt>
                <c:pt idx="460">
                  <c:v>-0.31843855999999998</c:v>
                </c:pt>
                <c:pt idx="461">
                  <c:v>0.89785309999999996</c:v>
                </c:pt>
                <c:pt idx="462">
                  <c:v>0.89785309999999996</c:v>
                </c:pt>
                <c:pt idx="463">
                  <c:v>0.89785309999999996</c:v>
                </c:pt>
                <c:pt idx="464">
                  <c:v>1.4174107</c:v>
                </c:pt>
                <c:pt idx="465">
                  <c:v>1.4174107</c:v>
                </c:pt>
                <c:pt idx="466">
                  <c:v>1.4174107</c:v>
                </c:pt>
                <c:pt idx="467">
                  <c:v>0.90264160000000004</c:v>
                </c:pt>
                <c:pt idx="468">
                  <c:v>0.90264160000000004</c:v>
                </c:pt>
                <c:pt idx="469">
                  <c:v>0.90264160000000004</c:v>
                </c:pt>
                <c:pt idx="470">
                  <c:v>1.4221992000000001</c:v>
                </c:pt>
                <c:pt idx="471">
                  <c:v>1.4221992000000001</c:v>
                </c:pt>
                <c:pt idx="472">
                  <c:v>1.4221992000000001</c:v>
                </c:pt>
                <c:pt idx="473">
                  <c:v>1.2043202</c:v>
                </c:pt>
                <c:pt idx="474">
                  <c:v>1.2043202</c:v>
                </c:pt>
                <c:pt idx="475">
                  <c:v>1.3383996</c:v>
                </c:pt>
                <c:pt idx="476">
                  <c:v>1.3383996</c:v>
                </c:pt>
                <c:pt idx="477">
                  <c:v>1.3383996</c:v>
                </c:pt>
                <c:pt idx="478">
                  <c:v>1.0678464999999999</c:v>
                </c:pt>
                <c:pt idx="479">
                  <c:v>1.0678464999999999</c:v>
                </c:pt>
                <c:pt idx="480">
                  <c:v>1.0678464999999999</c:v>
                </c:pt>
                <c:pt idx="481">
                  <c:v>0.90264160000000004</c:v>
                </c:pt>
                <c:pt idx="482">
                  <c:v>0.90264160000000004</c:v>
                </c:pt>
                <c:pt idx="483">
                  <c:v>0.90264160000000004</c:v>
                </c:pt>
                <c:pt idx="484">
                  <c:v>0.48603780000000002</c:v>
                </c:pt>
                <c:pt idx="485">
                  <c:v>0.48603780000000002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D31D-4994-BA36-A62119457445}"/>
            </c:ext>
          </c:extLst>
        </c:ser>
        <c:ser>
          <c:idx val="2"/>
          <c:order val="2"/>
          <c:tx>
            <c:v>z</c:v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val>
            <c:numRef>
              <c:f>Sheet2!$C$1:$C$486</c:f>
              <c:numCache>
                <c:formatCode>General</c:formatCode>
                <c:ptCount val="486"/>
                <c:pt idx="0">
                  <c:v>7.1947956</c:v>
                </c:pt>
                <c:pt idx="1">
                  <c:v>7.1947956</c:v>
                </c:pt>
                <c:pt idx="2">
                  <c:v>7.1947956</c:v>
                </c:pt>
                <c:pt idx="3">
                  <c:v>9.0407820000000001</c:v>
                </c:pt>
                <c:pt idx="4">
                  <c:v>9.0407820000000001</c:v>
                </c:pt>
                <c:pt idx="5">
                  <c:v>9.0407820000000001</c:v>
                </c:pt>
                <c:pt idx="6">
                  <c:v>9.4430200000000006</c:v>
                </c:pt>
                <c:pt idx="7">
                  <c:v>9.4430200000000006</c:v>
                </c:pt>
                <c:pt idx="8">
                  <c:v>9.4430200000000006</c:v>
                </c:pt>
                <c:pt idx="9">
                  <c:v>9.4430200000000006</c:v>
                </c:pt>
                <c:pt idx="10">
                  <c:v>9.3807690000000008</c:v>
                </c:pt>
                <c:pt idx="11">
                  <c:v>9.3807690000000008</c:v>
                </c:pt>
                <c:pt idx="12">
                  <c:v>9.3807690000000008</c:v>
                </c:pt>
                <c:pt idx="13">
                  <c:v>8.9186735000000006</c:v>
                </c:pt>
                <c:pt idx="14">
                  <c:v>8.9186735000000006</c:v>
                </c:pt>
                <c:pt idx="15">
                  <c:v>8.9186735000000006</c:v>
                </c:pt>
                <c:pt idx="16">
                  <c:v>8.9186735000000006</c:v>
                </c:pt>
                <c:pt idx="17">
                  <c:v>9.7877949999999991</c:v>
                </c:pt>
                <c:pt idx="18">
                  <c:v>9.7877949999999991</c:v>
                </c:pt>
                <c:pt idx="19">
                  <c:v>9.7877949999999991</c:v>
                </c:pt>
                <c:pt idx="20">
                  <c:v>9.2873920000000005</c:v>
                </c:pt>
                <c:pt idx="21">
                  <c:v>9.2873920000000005</c:v>
                </c:pt>
                <c:pt idx="22">
                  <c:v>9.2873920000000005</c:v>
                </c:pt>
                <c:pt idx="23">
                  <c:v>9.2873920000000005</c:v>
                </c:pt>
                <c:pt idx="24">
                  <c:v>9.2658430000000003</c:v>
                </c:pt>
                <c:pt idx="25">
                  <c:v>9.2658430000000003</c:v>
                </c:pt>
                <c:pt idx="26">
                  <c:v>9.2658430000000003</c:v>
                </c:pt>
                <c:pt idx="27">
                  <c:v>9.7207559999999997</c:v>
                </c:pt>
                <c:pt idx="28">
                  <c:v>9.7207559999999997</c:v>
                </c:pt>
                <c:pt idx="29">
                  <c:v>9.7207559999999997</c:v>
                </c:pt>
                <c:pt idx="30">
                  <c:v>9.7207559999999997</c:v>
                </c:pt>
                <c:pt idx="31">
                  <c:v>9.7423040000000007</c:v>
                </c:pt>
                <c:pt idx="32">
                  <c:v>9.7423040000000007</c:v>
                </c:pt>
                <c:pt idx="33">
                  <c:v>9.7423040000000007</c:v>
                </c:pt>
                <c:pt idx="34">
                  <c:v>9.6034360000000003</c:v>
                </c:pt>
                <c:pt idx="35">
                  <c:v>9.6034360000000003</c:v>
                </c:pt>
                <c:pt idx="36">
                  <c:v>9.6034360000000003</c:v>
                </c:pt>
                <c:pt idx="37">
                  <c:v>9.6034360000000003</c:v>
                </c:pt>
                <c:pt idx="38">
                  <c:v>10.556357</c:v>
                </c:pt>
                <c:pt idx="39">
                  <c:v>10.556357</c:v>
                </c:pt>
                <c:pt idx="40">
                  <c:v>10.556357</c:v>
                </c:pt>
                <c:pt idx="41">
                  <c:v>9.8261040000000008</c:v>
                </c:pt>
                <c:pt idx="42">
                  <c:v>9.8261040000000008</c:v>
                </c:pt>
                <c:pt idx="43">
                  <c:v>9.8261040000000008</c:v>
                </c:pt>
                <c:pt idx="44">
                  <c:v>9.8261040000000008</c:v>
                </c:pt>
                <c:pt idx="45">
                  <c:v>9.5627340000000007</c:v>
                </c:pt>
                <c:pt idx="46">
                  <c:v>9.5627340000000007</c:v>
                </c:pt>
                <c:pt idx="47">
                  <c:v>9.5627340000000007</c:v>
                </c:pt>
                <c:pt idx="48">
                  <c:v>9.4310480000000005</c:v>
                </c:pt>
                <c:pt idx="49">
                  <c:v>9.4310480000000005</c:v>
                </c:pt>
                <c:pt idx="50">
                  <c:v>9.4310480000000005</c:v>
                </c:pt>
                <c:pt idx="51">
                  <c:v>9.4310480000000005</c:v>
                </c:pt>
                <c:pt idx="52">
                  <c:v>9.6800529999999991</c:v>
                </c:pt>
                <c:pt idx="53">
                  <c:v>9.6800529999999991</c:v>
                </c:pt>
                <c:pt idx="54">
                  <c:v>9.6800529999999991</c:v>
                </c:pt>
                <c:pt idx="55">
                  <c:v>9.8835669999999993</c:v>
                </c:pt>
                <c:pt idx="56">
                  <c:v>9.8835669999999993</c:v>
                </c:pt>
                <c:pt idx="57">
                  <c:v>9.8835669999999993</c:v>
                </c:pt>
                <c:pt idx="58">
                  <c:v>9.8835669999999993</c:v>
                </c:pt>
                <c:pt idx="59">
                  <c:v>9.6776590000000002</c:v>
                </c:pt>
                <c:pt idx="60">
                  <c:v>9.6776590000000002</c:v>
                </c:pt>
                <c:pt idx="61">
                  <c:v>9.6776590000000002</c:v>
                </c:pt>
                <c:pt idx="62">
                  <c:v>8.7893830000000008</c:v>
                </c:pt>
                <c:pt idx="63">
                  <c:v>8.7893830000000008</c:v>
                </c:pt>
                <c:pt idx="64">
                  <c:v>8.7893830000000008</c:v>
                </c:pt>
                <c:pt idx="65">
                  <c:v>8.7893830000000008</c:v>
                </c:pt>
                <c:pt idx="66">
                  <c:v>7.3767604999999996</c:v>
                </c:pt>
                <c:pt idx="67">
                  <c:v>7.3767604999999996</c:v>
                </c:pt>
                <c:pt idx="68">
                  <c:v>7.3767604999999996</c:v>
                </c:pt>
                <c:pt idx="69">
                  <c:v>9.3568259999999999</c:v>
                </c:pt>
                <c:pt idx="70">
                  <c:v>9.3568259999999999</c:v>
                </c:pt>
                <c:pt idx="71">
                  <c:v>9.3568259999999999</c:v>
                </c:pt>
                <c:pt idx="72">
                  <c:v>9.3568259999999999</c:v>
                </c:pt>
                <c:pt idx="73">
                  <c:v>9.3544319999999992</c:v>
                </c:pt>
                <c:pt idx="74">
                  <c:v>9.3544319999999992</c:v>
                </c:pt>
                <c:pt idx="75">
                  <c:v>9.3544319999999992</c:v>
                </c:pt>
                <c:pt idx="76">
                  <c:v>9.510059</c:v>
                </c:pt>
                <c:pt idx="77">
                  <c:v>9.510059</c:v>
                </c:pt>
                <c:pt idx="78">
                  <c:v>9.510059</c:v>
                </c:pt>
                <c:pt idx="79">
                  <c:v>9.510059</c:v>
                </c:pt>
                <c:pt idx="80">
                  <c:v>9.2251410000000007</c:v>
                </c:pt>
                <c:pt idx="81">
                  <c:v>9.2251410000000007</c:v>
                </c:pt>
                <c:pt idx="82">
                  <c:v>9.2251410000000007</c:v>
                </c:pt>
                <c:pt idx="83">
                  <c:v>9.8284979999999997</c:v>
                </c:pt>
                <c:pt idx="84">
                  <c:v>9.8284979999999997</c:v>
                </c:pt>
                <c:pt idx="85">
                  <c:v>9.8284979999999997</c:v>
                </c:pt>
                <c:pt idx="86">
                  <c:v>9.8284979999999997</c:v>
                </c:pt>
                <c:pt idx="87">
                  <c:v>9.1748609999999999</c:v>
                </c:pt>
                <c:pt idx="88">
                  <c:v>9.1748609999999999</c:v>
                </c:pt>
                <c:pt idx="89">
                  <c:v>9.1748609999999999</c:v>
                </c:pt>
                <c:pt idx="90">
                  <c:v>9.0359940000000005</c:v>
                </c:pt>
                <c:pt idx="91">
                  <c:v>9.0359940000000005</c:v>
                </c:pt>
                <c:pt idx="92">
                  <c:v>9.0359940000000005</c:v>
                </c:pt>
                <c:pt idx="93">
                  <c:v>9.0359940000000005</c:v>
                </c:pt>
                <c:pt idx="94">
                  <c:v>9.4406250000000007</c:v>
                </c:pt>
                <c:pt idx="95">
                  <c:v>9.4406250000000007</c:v>
                </c:pt>
                <c:pt idx="96">
                  <c:v>9.4406250000000007</c:v>
                </c:pt>
                <c:pt idx="97">
                  <c:v>10.094262000000001</c:v>
                </c:pt>
                <c:pt idx="98">
                  <c:v>10.094262000000001</c:v>
                </c:pt>
                <c:pt idx="99">
                  <c:v>10.094262000000001</c:v>
                </c:pt>
                <c:pt idx="100">
                  <c:v>10.094262000000001</c:v>
                </c:pt>
                <c:pt idx="101">
                  <c:v>9.7063900000000007</c:v>
                </c:pt>
                <c:pt idx="102">
                  <c:v>9.7063900000000007</c:v>
                </c:pt>
                <c:pt idx="103">
                  <c:v>9.7063900000000007</c:v>
                </c:pt>
                <c:pt idx="104">
                  <c:v>9.5148480000000006</c:v>
                </c:pt>
                <c:pt idx="105">
                  <c:v>9.5148480000000006</c:v>
                </c:pt>
                <c:pt idx="106">
                  <c:v>9.5148480000000006</c:v>
                </c:pt>
                <c:pt idx="107">
                  <c:v>9.5148480000000006</c:v>
                </c:pt>
                <c:pt idx="108">
                  <c:v>10.580299999999999</c:v>
                </c:pt>
                <c:pt idx="109">
                  <c:v>10.580299999999999</c:v>
                </c:pt>
                <c:pt idx="110">
                  <c:v>10.580299999999999</c:v>
                </c:pt>
                <c:pt idx="111">
                  <c:v>9.0000789999999995</c:v>
                </c:pt>
                <c:pt idx="112">
                  <c:v>9.0000789999999995</c:v>
                </c:pt>
                <c:pt idx="113">
                  <c:v>9.0000789999999995</c:v>
                </c:pt>
                <c:pt idx="114">
                  <c:v>9.0000789999999995</c:v>
                </c:pt>
                <c:pt idx="115">
                  <c:v>9.0814850000000007</c:v>
                </c:pt>
                <c:pt idx="116">
                  <c:v>9.0814850000000007</c:v>
                </c:pt>
                <c:pt idx="117">
                  <c:v>9.0814850000000007</c:v>
                </c:pt>
                <c:pt idx="118">
                  <c:v>10.896343999999999</c:v>
                </c:pt>
                <c:pt idx="119">
                  <c:v>10.896343999999999</c:v>
                </c:pt>
                <c:pt idx="120">
                  <c:v>10.896343999999999</c:v>
                </c:pt>
                <c:pt idx="121">
                  <c:v>9.7303320000000006</c:v>
                </c:pt>
                <c:pt idx="122">
                  <c:v>9.7303320000000006</c:v>
                </c:pt>
                <c:pt idx="123">
                  <c:v>9.0575419999999998</c:v>
                </c:pt>
                <c:pt idx="124">
                  <c:v>9.0575419999999998</c:v>
                </c:pt>
                <c:pt idx="125">
                  <c:v>9.0575419999999998</c:v>
                </c:pt>
                <c:pt idx="126">
                  <c:v>9.2993629999999996</c:v>
                </c:pt>
                <c:pt idx="127">
                  <c:v>9.2993629999999996</c:v>
                </c:pt>
                <c:pt idx="128">
                  <c:v>9.2993629999999996</c:v>
                </c:pt>
                <c:pt idx="129">
                  <c:v>9.1796489999999995</c:v>
                </c:pt>
                <c:pt idx="130">
                  <c:v>9.1796489999999995</c:v>
                </c:pt>
                <c:pt idx="131">
                  <c:v>9.1796489999999995</c:v>
                </c:pt>
                <c:pt idx="132">
                  <c:v>9.7758240000000001</c:v>
                </c:pt>
                <c:pt idx="133">
                  <c:v>9.7758240000000001</c:v>
                </c:pt>
                <c:pt idx="134">
                  <c:v>9.7758240000000001</c:v>
                </c:pt>
                <c:pt idx="135">
                  <c:v>9.3113349999999997</c:v>
                </c:pt>
                <c:pt idx="136">
                  <c:v>9.3113349999999997</c:v>
                </c:pt>
                <c:pt idx="137">
                  <c:v>9.1317640000000004</c:v>
                </c:pt>
                <c:pt idx="138">
                  <c:v>9.1317640000000004</c:v>
                </c:pt>
                <c:pt idx="139">
                  <c:v>9.1317640000000004</c:v>
                </c:pt>
                <c:pt idx="140">
                  <c:v>10.099050999999999</c:v>
                </c:pt>
                <c:pt idx="141">
                  <c:v>10.099050999999999</c:v>
                </c:pt>
                <c:pt idx="142">
                  <c:v>10.099050999999999</c:v>
                </c:pt>
                <c:pt idx="143">
                  <c:v>9.7327270000000006</c:v>
                </c:pt>
                <c:pt idx="144">
                  <c:v>9.7327270000000006</c:v>
                </c:pt>
                <c:pt idx="145">
                  <c:v>9.7327270000000006</c:v>
                </c:pt>
                <c:pt idx="146">
                  <c:v>10.822122999999999</c:v>
                </c:pt>
                <c:pt idx="147">
                  <c:v>10.822122999999999</c:v>
                </c:pt>
                <c:pt idx="148">
                  <c:v>10.822122999999999</c:v>
                </c:pt>
                <c:pt idx="149">
                  <c:v>10.067925000000001</c:v>
                </c:pt>
                <c:pt idx="150">
                  <c:v>10.067925000000001</c:v>
                </c:pt>
                <c:pt idx="151">
                  <c:v>9.4909060000000007</c:v>
                </c:pt>
                <c:pt idx="152">
                  <c:v>9.4909060000000007</c:v>
                </c:pt>
                <c:pt idx="153">
                  <c:v>9.4909060000000007</c:v>
                </c:pt>
                <c:pt idx="154">
                  <c:v>9.4885110000000008</c:v>
                </c:pt>
                <c:pt idx="155">
                  <c:v>9.4885110000000008</c:v>
                </c:pt>
                <c:pt idx="156">
                  <c:v>9.4885110000000008</c:v>
                </c:pt>
                <c:pt idx="157">
                  <c:v>10.051166</c:v>
                </c:pt>
                <c:pt idx="158">
                  <c:v>10.051166</c:v>
                </c:pt>
                <c:pt idx="159">
                  <c:v>10.051166</c:v>
                </c:pt>
                <c:pt idx="160">
                  <c:v>9.5579450000000001</c:v>
                </c:pt>
                <c:pt idx="161">
                  <c:v>9.5579450000000001</c:v>
                </c:pt>
                <c:pt idx="162">
                  <c:v>9.5579450000000001</c:v>
                </c:pt>
                <c:pt idx="163">
                  <c:v>9.6393500000000003</c:v>
                </c:pt>
                <c:pt idx="164">
                  <c:v>9.6393500000000003</c:v>
                </c:pt>
                <c:pt idx="165">
                  <c:v>9.2778150000000004</c:v>
                </c:pt>
                <c:pt idx="166">
                  <c:v>9.2778150000000004</c:v>
                </c:pt>
                <c:pt idx="167">
                  <c:v>9.2778150000000004</c:v>
                </c:pt>
                <c:pt idx="168">
                  <c:v>10.0200405</c:v>
                </c:pt>
                <c:pt idx="169">
                  <c:v>10.0200405</c:v>
                </c:pt>
                <c:pt idx="170">
                  <c:v>10.0200405</c:v>
                </c:pt>
                <c:pt idx="171">
                  <c:v>9.7255439999999993</c:v>
                </c:pt>
                <c:pt idx="172">
                  <c:v>9.7255439999999993</c:v>
                </c:pt>
                <c:pt idx="173">
                  <c:v>9.7255439999999993</c:v>
                </c:pt>
                <c:pt idx="174">
                  <c:v>9.1557060000000003</c:v>
                </c:pt>
                <c:pt idx="175">
                  <c:v>9.1557060000000003</c:v>
                </c:pt>
                <c:pt idx="176">
                  <c:v>9.1557060000000003</c:v>
                </c:pt>
                <c:pt idx="177">
                  <c:v>9.0862730000000003</c:v>
                </c:pt>
                <c:pt idx="178">
                  <c:v>9.0862730000000003</c:v>
                </c:pt>
                <c:pt idx="179">
                  <c:v>9.0862730000000003</c:v>
                </c:pt>
                <c:pt idx="180">
                  <c:v>9.3807690000000008</c:v>
                </c:pt>
                <c:pt idx="181">
                  <c:v>9.3807690000000008</c:v>
                </c:pt>
                <c:pt idx="182">
                  <c:v>9.5052710000000005</c:v>
                </c:pt>
                <c:pt idx="183">
                  <c:v>9.5052710000000005</c:v>
                </c:pt>
                <c:pt idx="184">
                  <c:v>9.5052710000000005</c:v>
                </c:pt>
                <c:pt idx="185">
                  <c:v>9.6010419999999996</c:v>
                </c:pt>
                <c:pt idx="186">
                  <c:v>9.6010419999999996</c:v>
                </c:pt>
                <c:pt idx="187">
                  <c:v>9.6010419999999996</c:v>
                </c:pt>
                <c:pt idx="188">
                  <c:v>9.6010419999999996</c:v>
                </c:pt>
                <c:pt idx="189">
                  <c:v>9.9338460000000008</c:v>
                </c:pt>
                <c:pt idx="190">
                  <c:v>9.9338460000000008</c:v>
                </c:pt>
                <c:pt idx="191">
                  <c:v>9.7997669999999992</c:v>
                </c:pt>
                <c:pt idx="192">
                  <c:v>9.7997669999999992</c:v>
                </c:pt>
                <c:pt idx="193">
                  <c:v>9.7997669999999992</c:v>
                </c:pt>
                <c:pt idx="194">
                  <c:v>9.7877949999999991</c:v>
                </c:pt>
                <c:pt idx="195">
                  <c:v>9.7877949999999991</c:v>
                </c:pt>
                <c:pt idx="196">
                  <c:v>9.7877949999999991</c:v>
                </c:pt>
                <c:pt idx="197">
                  <c:v>10.029617</c:v>
                </c:pt>
                <c:pt idx="198">
                  <c:v>10.029617</c:v>
                </c:pt>
                <c:pt idx="199">
                  <c:v>10.029617</c:v>
                </c:pt>
                <c:pt idx="200">
                  <c:v>9.1341579999999993</c:v>
                </c:pt>
                <c:pt idx="201">
                  <c:v>9.1341579999999993</c:v>
                </c:pt>
                <c:pt idx="202">
                  <c:v>9.1341579999999993</c:v>
                </c:pt>
                <c:pt idx="203">
                  <c:v>9.7470929999999996</c:v>
                </c:pt>
                <c:pt idx="204">
                  <c:v>9.7470929999999996</c:v>
                </c:pt>
                <c:pt idx="205">
                  <c:v>9.7470929999999996</c:v>
                </c:pt>
                <c:pt idx="206">
                  <c:v>9.8692010000000003</c:v>
                </c:pt>
                <c:pt idx="207">
                  <c:v>9.8692010000000003</c:v>
                </c:pt>
                <c:pt idx="208">
                  <c:v>9.8692010000000003</c:v>
                </c:pt>
                <c:pt idx="209">
                  <c:v>10.0439825</c:v>
                </c:pt>
                <c:pt idx="210">
                  <c:v>10.0439825</c:v>
                </c:pt>
                <c:pt idx="211">
                  <c:v>9.8069500000000005</c:v>
                </c:pt>
                <c:pt idx="212">
                  <c:v>9.8069500000000005</c:v>
                </c:pt>
                <c:pt idx="213">
                  <c:v>9.8069500000000005</c:v>
                </c:pt>
                <c:pt idx="214">
                  <c:v>9.6178019999999993</c:v>
                </c:pt>
                <c:pt idx="215">
                  <c:v>9.6178019999999993</c:v>
                </c:pt>
                <c:pt idx="216">
                  <c:v>9.6178019999999993</c:v>
                </c:pt>
                <c:pt idx="217">
                  <c:v>9.1245809999999992</c:v>
                </c:pt>
                <c:pt idx="218">
                  <c:v>9.1245809999999992</c:v>
                </c:pt>
                <c:pt idx="219">
                  <c:v>9.1245809999999992</c:v>
                </c:pt>
                <c:pt idx="220">
                  <c:v>10.829305</c:v>
                </c:pt>
                <c:pt idx="221">
                  <c:v>10.829305</c:v>
                </c:pt>
                <c:pt idx="222">
                  <c:v>10.829305</c:v>
                </c:pt>
                <c:pt idx="223">
                  <c:v>9.4693570000000005</c:v>
                </c:pt>
                <c:pt idx="224">
                  <c:v>9.4693570000000005</c:v>
                </c:pt>
                <c:pt idx="225">
                  <c:v>9.9506060000000005</c:v>
                </c:pt>
                <c:pt idx="226">
                  <c:v>9.9506060000000005</c:v>
                </c:pt>
                <c:pt idx="227">
                  <c:v>9.9506060000000005</c:v>
                </c:pt>
                <c:pt idx="228">
                  <c:v>9.8548355000000001</c:v>
                </c:pt>
                <c:pt idx="229">
                  <c:v>9.8548355000000001</c:v>
                </c:pt>
                <c:pt idx="230">
                  <c:v>9.8548355000000001</c:v>
                </c:pt>
                <c:pt idx="231">
                  <c:v>9.6297730000000001</c:v>
                </c:pt>
                <c:pt idx="232">
                  <c:v>9.6297730000000001</c:v>
                </c:pt>
                <c:pt idx="233">
                  <c:v>9.6297730000000001</c:v>
                </c:pt>
                <c:pt idx="234">
                  <c:v>9.8692010000000003</c:v>
                </c:pt>
                <c:pt idx="235">
                  <c:v>9.8692010000000003</c:v>
                </c:pt>
                <c:pt idx="236">
                  <c:v>9.8692010000000003</c:v>
                </c:pt>
                <c:pt idx="237">
                  <c:v>9.1557060000000003</c:v>
                </c:pt>
                <c:pt idx="238">
                  <c:v>9.1557060000000003</c:v>
                </c:pt>
                <c:pt idx="239">
                  <c:v>9.7686410000000006</c:v>
                </c:pt>
                <c:pt idx="240">
                  <c:v>9.7686410000000006</c:v>
                </c:pt>
                <c:pt idx="241">
                  <c:v>9.7686410000000006</c:v>
                </c:pt>
                <c:pt idx="242">
                  <c:v>9.3592204999999993</c:v>
                </c:pt>
                <c:pt idx="243">
                  <c:v>9.3592204999999993</c:v>
                </c:pt>
                <c:pt idx="244">
                  <c:v>9.3592204999999993</c:v>
                </c:pt>
                <c:pt idx="245">
                  <c:v>9.5387909999999998</c:v>
                </c:pt>
                <c:pt idx="246">
                  <c:v>9.5387909999999998</c:v>
                </c:pt>
                <c:pt idx="247">
                  <c:v>9.5387909999999998</c:v>
                </c:pt>
                <c:pt idx="248">
                  <c:v>10.252285000000001</c:v>
                </c:pt>
                <c:pt idx="249">
                  <c:v>10.252285000000001</c:v>
                </c:pt>
                <c:pt idx="250">
                  <c:v>10.252285000000001</c:v>
                </c:pt>
                <c:pt idx="251">
                  <c:v>9.8021609999999999</c:v>
                </c:pt>
                <c:pt idx="252">
                  <c:v>9.8021609999999999</c:v>
                </c:pt>
                <c:pt idx="253">
                  <c:v>9.8021609999999999</c:v>
                </c:pt>
                <c:pt idx="254">
                  <c:v>9.8668060000000004</c:v>
                </c:pt>
                <c:pt idx="255">
                  <c:v>9.8668060000000004</c:v>
                </c:pt>
                <c:pt idx="256">
                  <c:v>9.8668060000000004</c:v>
                </c:pt>
                <c:pt idx="257">
                  <c:v>9.9625780000000006</c:v>
                </c:pt>
                <c:pt idx="258">
                  <c:v>9.9625780000000006</c:v>
                </c:pt>
                <c:pt idx="259">
                  <c:v>9.9625780000000006</c:v>
                </c:pt>
                <c:pt idx="260">
                  <c:v>9.8907489999999996</c:v>
                </c:pt>
                <c:pt idx="261">
                  <c:v>9.8907489999999996</c:v>
                </c:pt>
                <c:pt idx="262">
                  <c:v>9.8907489999999996</c:v>
                </c:pt>
                <c:pt idx="263">
                  <c:v>9.2921800000000001</c:v>
                </c:pt>
                <c:pt idx="264">
                  <c:v>9.2921800000000001</c:v>
                </c:pt>
                <c:pt idx="265">
                  <c:v>9.7949780000000004</c:v>
                </c:pt>
                <c:pt idx="266">
                  <c:v>9.7949780000000004</c:v>
                </c:pt>
                <c:pt idx="267">
                  <c:v>9.7949780000000004</c:v>
                </c:pt>
                <c:pt idx="268">
                  <c:v>9.3999229999999994</c:v>
                </c:pt>
                <c:pt idx="269">
                  <c:v>9.3999229999999994</c:v>
                </c:pt>
                <c:pt idx="270">
                  <c:v>9.3999229999999994</c:v>
                </c:pt>
                <c:pt idx="271">
                  <c:v>9.8692010000000003</c:v>
                </c:pt>
                <c:pt idx="272">
                  <c:v>9.8692010000000003</c:v>
                </c:pt>
                <c:pt idx="273">
                  <c:v>9.8692010000000003</c:v>
                </c:pt>
                <c:pt idx="274">
                  <c:v>8.6313610000000001</c:v>
                </c:pt>
                <c:pt idx="275">
                  <c:v>8.6313610000000001</c:v>
                </c:pt>
                <c:pt idx="276">
                  <c:v>8.6313610000000001</c:v>
                </c:pt>
                <c:pt idx="277">
                  <c:v>9.5818879999999993</c:v>
                </c:pt>
                <c:pt idx="278">
                  <c:v>9.5818879999999993</c:v>
                </c:pt>
                <c:pt idx="279">
                  <c:v>9.5818879999999993</c:v>
                </c:pt>
                <c:pt idx="280">
                  <c:v>9.6585044999999994</c:v>
                </c:pt>
                <c:pt idx="281">
                  <c:v>9.6585044999999994</c:v>
                </c:pt>
                <c:pt idx="282">
                  <c:v>9.6585044999999994</c:v>
                </c:pt>
                <c:pt idx="283">
                  <c:v>9.5794934999999999</c:v>
                </c:pt>
                <c:pt idx="284">
                  <c:v>9.5794934999999999</c:v>
                </c:pt>
                <c:pt idx="285">
                  <c:v>9.0838785000000009</c:v>
                </c:pt>
                <c:pt idx="286">
                  <c:v>9.0838785000000009</c:v>
                </c:pt>
                <c:pt idx="287">
                  <c:v>9.0838785000000009</c:v>
                </c:pt>
                <c:pt idx="288">
                  <c:v>9.8213150000000002</c:v>
                </c:pt>
                <c:pt idx="289">
                  <c:v>9.8213150000000002</c:v>
                </c:pt>
                <c:pt idx="290">
                  <c:v>9.8213150000000002</c:v>
                </c:pt>
                <c:pt idx="291">
                  <c:v>9.6704760000000007</c:v>
                </c:pt>
                <c:pt idx="292">
                  <c:v>9.6704760000000007</c:v>
                </c:pt>
                <c:pt idx="293">
                  <c:v>9.6704760000000007</c:v>
                </c:pt>
                <c:pt idx="294">
                  <c:v>9.4525970000000008</c:v>
                </c:pt>
                <c:pt idx="295">
                  <c:v>9.4525970000000008</c:v>
                </c:pt>
                <c:pt idx="296">
                  <c:v>9.4525970000000008</c:v>
                </c:pt>
                <c:pt idx="297">
                  <c:v>9.1772559999999999</c:v>
                </c:pt>
                <c:pt idx="298">
                  <c:v>9.1772559999999999</c:v>
                </c:pt>
                <c:pt idx="299">
                  <c:v>9.1772559999999999</c:v>
                </c:pt>
                <c:pt idx="300">
                  <c:v>9.0192329999999998</c:v>
                </c:pt>
                <c:pt idx="301">
                  <c:v>9.0192329999999998</c:v>
                </c:pt>
                <c:pt idx="302">
                  <c:v>9.0192329999999998</c:v>
                </c:pt>
                <c:pt idx="303">
                  <c:v>9.4142884999999996</c:v>
                </c:pt>
                <c:pt idx="304">
                  <c:v>9.4142884999999996</c:v>
                </c:pt>
                <c:pt idx="305">
                  <c:v>9.7063900000000007</c:v>
                </c:pt>
                <c:pt idx="306">
                  <c:v>9.7063900000000007</c:v>
                </c:pt>
                <c:pt idx="307">
                  <c:v>9.7063900000000007</c:v>
                </c:pt>
                <c:pt idx="308">
                  <c:v>9.5028760000000005</c:v>
                </c:pt>
                <c:pt idx="309">
                  <c:v>9.5028760000000005</c:v>
                </c:pt>
                <c:pt idx="310">
                  <c:v>9.5028760000000005</c:v>
                </c:pt>
                <c:pt idx="311">
                  <c:v>10.182850999999999</c:v>
                </c:pt>
                <c:pt idx="312">
                  <c:v>10.182850999999999</c:v>
                </c:pt>
                <c:pt idx="313">
                  <c:v>10.182850999999999</c:v>
                </c:pt>
                <c:pt idx="314">
                  <c:v>9.8668060000000004</c:v>
                </c:pt>
                <c:pt idx="315">
                  <c:v>9.8668060000000004</c:v>
                </c:pt>
                <c:pt idx="316">
                  <c:v>9.8668060000000004</c:v>
                </c:pt>
                <c:pt idx="317">
                  <c:v>9.3831624999999992</c:v>
                </c:pt>
                <c:pt idx="318">
                  <c:v>9.3831624999999992</c:v>
                </c:pt>
                <c:pt idx="319">
                  <c:v>9.3831624999999992</c:v>
                </c:pt>
                <c:pt idx="320">
                  <c:v>9.8811719999999994</c:v>
                </c:pt>
                <c:pt idx="321">
                  <c:v>9.8811719999999994</c:v>
                </c:pt>
                <c:pt idx="322">
                  <c:v>9.8811719999999994</c:v>
                </c:pt>
                <c:pt idx="323">
                  <c:v>10.269045</c:v>
                </c:pt>
                <c:pt idx="324">
                  <c:v>10.269045</c:v>
                </c:pt>
                <c:pt idx="325">
                  <c:v>11.25788</c:v>
                </c:pt>
                <c:pt idx="326">
                  <c:v>11.25788</c:v>
                </c:pt>
                <c:pt idx="327">
                  <c:v>11.25788</c:v>
                </c:pt>
                <c:pt idx="328">
                  <c:v>9.5794934999999999</c:v>
                </c:pt>
                <c:pt idx="329">
                  <c:v>9.5794934999999999</c:v>
                </c:pt>
                <c:pt idx="330">
                  <c:v>9.5794934999999999</c:v>
                </c:pt>
                <c:pt idx="331">
                  <c:v>9.5292139999999996</c:v>
                </c:pt>
                <c:pt idx="332">
                  <c:v>9.5292139999999996</c:v>
                </c:pt>
                <c:pt idx="333">
                  <c:v>9.5292139999999996</c:v>
                </c:pt>
                <c:pt idx="334">
                  <c:v>9.1940155000000008</c:v>
                </c:pt>
                <c:pt idx="335">
                  <c:v>9.1940155000000008</c:v>
                </c:pt>
                <c:pt idx="336">
                  <c:v>9.1940155000000008</c:v>
                </c:pt>
                <c:pt idx="337">
                  <c:v>10.597060000000001</c:v>
                </c:pt>
                <c:pt idx="338">
                  <c:v>10.597060000000001</c:v>
                </c:pt>
                <c:pt idx="339">
                  <c:v>10.597060000000001</c:v>
                </c:pt>
                <c:pt idx="340">
                  <c:v>8.9593760000000007</c:v>
                </c:pt>
                <c:pt idx="341">
                  <c:v>8.9593760000000007</c:v>
                </c:pt>
                <c:pt idx="342">
                  <c:v>8.9593760000000007</c:v>
                </c:pt>
                <c:pt idx="343">
                  <c:v>10.168485</c:v>
                </c:pt>
                <c:pt idx="344">
                  <c:v>10.168485</c:v>
                </c:pt>
                <c:pt idx="345">
                  <c:v>10.168485</c:v>
                </c:pt>
                <c:pt idx="346">
                  <c:v>9.9194800000000001</c:v>
                </c:pt>
                <c:pt idx="347">
                  <c:v>9.9194800000000001</c:v>
                </c:pt>
                <c:pt idx="348">
                  <c:v>9.9194800000000001</c:v>
                </c:pt>
                <c:pt idx="349">
                  <c:v>10.230737</c:v>
                </c:pt>
                <c:pt idx="350">
                  <c:v>10.230737</c:v>
                </c:pt>
                <c:pt idx="351">
                  <c:v>10.230737</c:v>
                </c:pt>
                <c:pt idx="352">
                  <c:v>9.9697600000000008</c:v>
                </c:pt>
                <c:pt idx="353">
                  <c:v>9.9697600000000008</c:v>
                </c:pt>
                <c:pt idx="354">
                  <c:v>9.6225900000000006</c:v>
                </c:pt>
                <c:pt idx="355">
                  <c:v>9.6225900000000006</c:v>
                </c:pt>
                <c:pt idx="356">
                  <c:v>9.6225900000000006</c:v>
                </c:pt>
                <c:pt idx="357">
                  <c:v>9.6848410000000005</c:v>
                </c:pt>
                <c:pt idx="358">
                  <c:v>9.6848410000000005</c:v>
                </c:pt>
                <c:pt idx="359">
                  <c:v>9.6848410000000005</c:v>
                </c:pt>
                <c:pt idx="360">
                  <c:v>9.6034360000000003</c:v>
                </c:pt>
                <c:pt idx="361">
                  <c:v>9.6034360000000003</c:v>
                </c:pt>
                <c:pt idx="362">
                  <c:v>9.6034360000000003</c:v>
                </c:pt>
                <c:pt idx="363">
                  <c:v>10.419884</c:v>
                </c:pt>
                <c:pt idx="364">
                  <c:v>10.419884</c:v>
                </c:pt>
                <c:pt idx="365">
                  <c:v>10.419884</c:v>
                </c:pt>
                <c:pt idx="366">
                  <c:v>9.0695130000000006</c:v>
                </c:pt>
                <c:pt idx="367">
                  <c:v>9.0695130000000006</c:v>
                </c:pt>
                <c:pt idx="368">
                  <c:v>9.9122970000000006</c:v>
                </c:pt>
                <c:pt idx="369">
                  <c:v>9.9122970000000006</c:v>
                </c:pt>
                <c:pt idx="370">
                  <c:v>9.9122970000000006</c:v>
                </c:pt>
                <c:pt idx="371">
                  <c:v>9.7303320000000006</c:v>
                </c:pt>
                <c:pt idx="372">
                  <c:v>9.7303320000000006</c:v>
                </c:pt>
                <c:pt idx="373">
                  <c:v>9.7303320000000006</c:v>
                </c:pt>
                <c:pt idx="374">
                  <c:v>8.705584</c:v>
                </c:pt>
                <c:pt idx="375">
                  <c:v>8.705584</c:v>
                </c:pt>
                <c:pt idx="376">
                  <c:v>8.705584</c:v>
                </c:pt>
                <c:pt idx="377">
                  <c:v>8.705584</c:v>
                </c:pt>
                <c:pt idx="378">
                  <c:v>9.1844380000000001</c:v>
                </c:pt>
                <c:pt idx="379">
                  <c:v>9.1844380000000001</c:v>
                </c:pt>
                <c:pt idx="380">
                  <c:v>9.1844380000000001</c:v>
                </c:pt>
                <c:pt idx="381">
                  <c:v>9.510059</c:v>
                </c:pt>
                <c:pt idx="382">
                  <c:v>9.510059</c:v>
                </c:pt>
                <c:pt idx="383">
                  <c:v>9.510059</c:v>
                </c:pt>
                <c:pt idx="384">
                  <c:v>9.3807690000000008</c:v>
                </c:pt>
                <c:pt idx="385">
                  <c:v>9.3807690000000008</c:v>
                </c:pt>
                <c:pt idx="386">
                  <c:v>9.3807690000000008</c:v>
                </c:pt>
                <c:pt idx="387">
                  <c:v>9.3735859999999995</c:v>
                </c:pt>
                <c:pt idx="388">
                  <c:v>9.3735859999999995</c:v>
                </c:pt>
                <c:pt idx="389">
                  <c:v>9.3735859999999995</c:v>
                </c:pt>
                <c:pt idx="390">
                  <c:v>8.3679904999999994</c:v>
                </c:pt>
                <c:pt idx="391">
                  <c:v>8.3679904999999994</c:v>
                </c:pt>
                <c:pt idx="392">
                  <c:v>8.3679904999999994</c:v>
                </c:pt>
                <c:pt idx="393">
                  <c:v>9.4502030000000001</c:v>
                </c:pt>
                <c:pt idx="394">
                  <c:v>9.4502030000000001</c:v>
                </c:pt>
                <c:pt idx="395">
                  <c:v>9.4502030000000001</c:v>
                </c:pt>
                <c:pt idx="396">
                  <c:v>10.089473999999999</c:v>
                </c:pt>
                <c:pt idx="397">
                  <c:v>10.089473999999999</c:v>
                </c:pt>
                <c:pt idx="398">
                  <c:v>10.089473999999999</c:v>
                </c:pt>
                <c:pt idx="399">
                  <c:v>9.7135724999999997</c:v>
                </c:pt>
                <c:pt idx="400">
                  <c:v>9.7135724999999997</c:v>
                </c:pt>
                <c:pt idx="401">
                  <c:v>10.314536</c:v>
                </c:pt>
                <c:pt idx="402">
                  <c:v>10.314536</c:v>
                </c:pt>
                <c:pt idx="403">
                  <c:v>10.314536</c:v>
                </c:pt>
                <c:pt idx="404">
                  <c:v>9.4573850000000004</c:v>
                </c:pt>
                <c:pt idx="405">
                  <c:v>9.4573850000000004</c:v>
                </c:pt>
                <c:pt idx="406">
                  <c:v>9.4573850000000004</c:v>
                </c:pt>
                <c:pt idx="407">
                  <c:v>9.7423040000000007</c:v>
                </c:pt>
                <c:pt idx="408">
                  <c:v>9.7423040000000007</c:v>
                </c:pt>
                <c:pt idx="409">
                  <c:v>9.7423040000000007</c:v>
                </c:pt>
                <c:pt idx="410">
                  <c:v>10.185245</c:v>
                </c:pt>
                <c:pt idx="411">
                  <c:v>10.185245</c:v>
                </c:pt>
                <c:pt idx="412">
                  <c:v>10.185245</c:v>
                </c:pt>
                <c:pt idx="413">
                  <c:v>10.431855000000001</c:v>
                </c:pt>
                <c:pt idx="414">
                  <c:v>10.431855000000001</c:v>
                </c:pt>
                <c:pt idx="415">
                  <c:v>10.431855000000001</c:v>
                </c:pt>
                <c:pt idx="416">
                  <c:v>8.8779710000000005</c:v>
                </c:pt>
                <c:pt idx="417">
                  <c:v>8.8779710000000005</c:v>
                </c:pt>
                <c:pt idx="418">
                  <c:v>8.8779710000000005</c:v>
                </c:pt>
                <c:pt idx="419">
                  <c:v>9.4454150000000006</c:v>
                </c:pt>
                <c:pt idx="420">
                  <c:v>9.4454150000000006</c:v>
                </c:pt>
                <c:pt idx="421">
                  <c:v>9.6872360000000004</c:v>
                </c:pt>
                <c:pt idx="422">
                  <c:v>9.6872360000000004</c:v>
                </c:pt>
                <c:pt idx="423">
                  <c:v>9.6872360000000004</c:v>
                </c:pt>
                <c:pt idx="424">
                  <c:v>9.7518820000000002</c:v>
                </c:pt>
                <c:pt idx="425">
                  <c:v>9.7518820000000002</c:v>
                </c:pt>
                <c:pt idx="426">
                  <c:v>9.7518820000000002</c:v>
                </c:pt>
                <c:pt idx="427">
                  <c:v>9.7686410000000006</c:v>
                </c:pt>
                <c:pt idx="428">
                  <c:v>9.7686410000000006</c:v>
                </c:pt>
                <c:pt idx="429">
                  <c:v>9.7686410000000006</c:v>
                </c:pt>
                <c:pt idx="430">
                  <c:v>9.6561109999999992</c:v>
                </c:pt>
                <c:pt idx="431">
                  <c:v>9.6561109999999992</c:v>
                </c:pt>
                <c:pt idx="432">
                  <c:v>9.6561109999999992</c:v>
                </c:pt>
                <c:pt idx="433">
                  <c:v>9.7279389999999992</c:v>
                </c:pt>
                <c:pt idx="434">
                  <c:v>9.7279389999999992</c:v>
                </c:pt>
                <c:pt idx="435">
                  <c:v>9.7279389999999992</c:v>
                </c:pt>
                <c:pt idx="436">
                  <c:v>9.1628895000000004</c:v>
                </c:pt>
                <c:pt idx="437">
                  <c:v>9.1628895000000004</c:v>
                </c:pt>
                <c:pt idx="438">
                  <c:v>10.558752</c:v>
                </c:pt>
                <c:pt idx="439">
                  <c:v>10.558752</c:v>
                </c:pt>
                <c:pt idx="440">
                  <c:v>10.558752</c:v>
                </c:pt>
                <c:pt idx="441">
                  <c:v>9.0599360000000004</c:v>
                </c:pt>
                <c:pt idx="442">
                  <c:v>9.0599360000000004</c:v>
                </c:pt>
                <c:pt idx="443">
                  <c:v>9.0599360000000004</c:v>
                </c:pt>
                <c:pt idx="444">
                  <c:v>9.4621739999999992</c:v>
                </c:pt>
                <c:pt idx="445">
                  <c:v>9.4621739999999992</c:v>
                </c:pt>
                <c:pt idx="446">
                  <c:v>9.4621739999999992</c:v>
                </c:pt>
                <c:pt idx="447">
                  <c:v>9.7423040000000007</c:v>
                </c:pt>
                <c:pt idx="448">
                  <c:v>9.7423040000000007</c:v>
                </c:pt>
                <c:pt idx="449">
                  <c:v>9.7423040000000007</c:v>
                </c:pt>
                <c:pt idx="450">
                  <c:v>9.6537159999999993</c:v>
                </c:pt>
                <c:pt idx="451">
                  <c:v>9.6537159999999993</c:v>
                </c:pt>
                <c:pt idx="452">
                  <c:v>9.6537159999999993</c:v>
                </c:pt>
                <c:pt idx="453">
                  <c:v>9.921875</c:v>
                </c:pt>
                <c:pt idx="454">
                  <c:v>9.921875</c:v>
                </c:pt>
                <c:pt idx="455">
                  <c:v>10.067925000000001</c:v>
                </c:pt>
                <c:pt idx="456">
                  <c:v>10.067925000000001</c:v>
                </c:pt>
                <c:pt idx="457">
                  <c:v>10.067925000000001</c:v>
                </c:pt>
                <c:pt idx="458">
                  <c:v>9.8763839999999998</c:v>
                </c:pt>
                <c:pt idx="459">
                  <c:v>9.8763839999999998</c:v>
                </c:pt>
                <c:pt idx="460">
                  <c:v>9.8763839999999998</c:v>
                </c:pt>
                <c:pt idx="461">
                  <c:v>9.1221870000000003</c:v>
                </c:pt>
                <c:pt idx="462">
                  <c:v>9.1221870000000003</c:v>
                </c:pt>
                <c:pt idx="463">
                  <c:v>9.1221870000000003</c:v>
                </c:pt>
                <c:pt idx="464">
                  <c:v>9.9099039999999992</c:v>
                </c:pt>
                <c:pt idx="465">
                  <c:v>9.9099039999999992</c:v>
                </c:pt>
                <c:pt idx="466">
                  <c:v>9.9099039999999992</c:v>
                </c:pt>
                <c:pt idx="467">
                  <c:v>9.7806130000000007</c:v>
                </c:pt>
                <c:pt idx="468">
                  <c:v>9.7806130000000007</c:v>
                </c:pt>
                <c:pt idx="469">
                  <c:v>9.7806130000000007</c:v>
                </c:pt>
                <c:pt idx="470">
                  <c:v>8.9330400000000001</c:v>
                </c:pt>
                <c:pt idx="471">
                  <c:v>8.9330400000000001</c:v>
                </c:pt>
                <c:pt idx="472">
                  <c:v>8.9330400000000001</c:v>
                </c:pt>
                <c:pt idx="473">
                  <c:v>9.5196369999999995</c:v>
                </c:pt>
                <c:pt idx="474">
                  <c:v>9.5196369999999995</c:v>
                </c:pt>
                <c:pt idx="475">
                  <c:v>9.5699170000000002</c:v>
                </c:pt>
                <c:pt idx="476">
                  <c:v>9.5699170000000002</c:v>
                </c:pt>
                <c:pt idx="477">
                  <c:v>9.5699170000000002</c:v>
                </c:pt>
                <c:pt idx="478">
                  <c:v>9.1221870000000003</c:v>
                </c:pt>
                <c:pt idx="479">
                  <c:v>9.1221870000000003</c:v>
                </c:pt>
                <c:pt idx="480">
                  <c:v>9.1221870000000003</c:v>
                </c:pt>
                <c:pt idx="481">
                  <c:v>8.7750170000000001</c:v>
                </c:pt>
                <c:pt idx="482">
                  <c:v>8.7750170000000001</c:v>
                </c:pt>
                <c:pt idx="483">
                  <c:v>8.7750170000000001</c:v>
                </c:pt>
                <c:pt idx="484">
                  <c:v>9.7614579999999993</c:v>
                </c:pt>
                <c:pt idx="485">
                  <c:v>9.7614579999999993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D31D-4994-BA36-A6211945744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955944592"/>
        <c:axId val="920016096"/>
      </c:lineChart>
      <c:catAx>
        <c:axId val="95594459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920016096"/>
        <c:crosses val="autoZero"/>
        <c:auto val="1"/>
        <c:lblAlgn val="ctr"/>
        <c:lblOffset val="100"/>
        <c:noMultiLvlLbl val="0"/>
      </c:catAx>
      <c:valAx>
        <c:axId val="9200160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95594459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2000" dirty="0"/>
              <a:t>동작 </a:t>
            </a:r>
            <a:r>
              <a:rPr lang="en-US" altLang="ko-KR" sz="2000" dirty="0"/>
              <a:t>3</a:t>
            </a:r>
            <a:r>
              <a:rPr lang="ko-KR" altLang="en-US" sz="2000" dirty="0"/>
              <a:t>번 </a:t>
            </a:r>
            <a:r>
              <a:rPr lang="en-US" altLang="ko-KR" sz="2000" dirty="0"/>
              <a:t>– </a:t>
            </a:r>
            <a:r>
              <a:rPr lang="ko-KR" altLang="en-US" sz="2000" dirty="0"/>
              <a:t>선형 가속도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v>x</c:v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Sheet7!$I$1:$I$487</c:f>
              <c:numCache>
                <c:formatCode>General</c:formatCode>
                <c:ptCount val="487"/>
                <c:pt idx="0">
                  <c:v>3.384301E-2</c:v>
                </c:pt>
                <c:pt idx="1">
                  <c:v>3.384301E-2</c:v>
                </c:pt>
                <c:pt idx="2">
                  <c:v>3.384301E-2</c:v>
                </c:pt>
                <c:pt idx="3">
                  <c:v>3.2945483999999997E-2</c:v>
                </c:pt>
                <c:pt idx="4">
                  <c:v>3.2945483999999997E-2</c:v>
                </c:pt>
                <c:pt idx="5">
                  <c:v>3.2945483999999997E-2</c:v>
                </c:pt>
                <c:pt idx="6">
                  <c:v>-9.3936086000000002E-2</c:v>
                </c:pt>
                <c:pt idx="7">
                  <c:v>-9.3936086000000002E-2</c:v>
                </c:pt>
                <c:pt idx="8">
                  <c:v>-9.3936086000000002E-2</c:v>
                </c:pt>
                <c:pt idx="9">
                  <c:v>-9.3936086000000002E-2</c:v>
                </c:pt>
                <c:pt idx="10">
                  <c:v>-0.38519067000000001</c:v>
                </c:pt>
                <c:pt idx="11">
                  <c:v>-0.38519067000000001</c:v>
                </c:pt>
                <c:pt idx="12">
                  <c:v>-0.38519067000000001</c:v>
                </c:pt>
                <c:pt idx="13">
                  <c:v>1.2567296999999999</c:v>
                </c:pt>
                <c:pt idx="14">
                  <c:v>1.2567296999999999</c:v>
                </c:pt>
                <c:pt idx="15">
                  <c:v>1.2567296999999999</c:v>
                </c:pt>
                <c:pt idx="16">
                  <c:v>1.2567296999999999</c:v>
                </c:pt>
                <c:pt idx="17">
                  <c:v>-0.36419790000000002</c:v>
                </c:pt>
                <c:pt idx="18">
                  <c:v>-0.36419790000000002</c:v>
                </c:pt>
                <c:pt idx="19">
                  <c:v>-0.36419790000000002</c:v>
                </c:pt>
                <c:pt idx="20">
                  <c:v>1.0510107</c:v>
                </c:pt>
                <c:pt idx="21">
                  <c:v>1.0510107</c:v>
                </c:pt>
                <c:pt idx="22">
                  <c:v>1.0510107</c:v>
                </c:pt>
                <c:pt idx="23">
                  <c:v>1.0510107</c:v>
                </c:pt>
                <c:pt idx="24">
                  <c:v>3.5387635</c:v>
                </c:pt>
                <c:pt idx="25">
                  <c:v>3.5387635</c:v>
                </c:pt>
                <c:pt idx="26">
                  <c:v>3.5387635</c:v>
                </c:pt>
                <c:pt idx="27">
                  <c:v>2.0703269999999998</c:v>
                </c:pt>
                <c:pt idx="28">
                  <c:v>2.0703269999999998</c:v>
                </c:pt>
                <c:pt idx="29">
                  <c:v>2.0703269999999998</c:v>
                </c:pt>
                <c:pt idx="30">
                  <c:v>2.0703269999999998</c:v>
                </c:pt>
                <c:pt idx="31">
                  <c:v>1.0129010000000001</c:v>
                </c:pt>
                <c:pt idx="32">
                  <c:v>1.0129010000000001</c:v>
                </c:pt>
                <c:pt idx="33">
                  <c:v>1.0129010000000001</c:v>
                </c:pt>
                <c:pt idx="34">
                  <c:v>-0.39382487999999999</c:v>
                </c:pt>
                <c:pt idx="35">
                  <c:v>-0.39382487999999999</c:v>
                </c:pt>
                <c:pt idx="36">
                  <c:v>-0.39382487999999999</c:v>
                </c:pt>
                <c:pt idx="37">
                  <c:v>-0.39382487999999999</c:v>
                </c:pt>
                <c:pt idx="38">
                  <c:v>-1.6231762999999999</c:v>
                </c:pt>
                <c:pt idx="39">
                  <c:v>-1.6231762999999999</c:v>
                </c:pt>
                <c:pt idx="40">
                  <c:v>-1.6231762999999999</c:v>
                </c:pt>
                <c:pt idx="41">
                  <c:v>-0.83442413999999998</c:v>
                </c:pt>
                <c:pt idx="42">
                  <c:v>-0.83442413999999998</c:v>
                </c:pt>
                <c:pt idx="43">
                  <c:v>-0.83442413999999998</c:v>
                </c:pt>
                <c:pt idx="44">
                  <c:v>-0.83442413999999998</c:v>
                </c:pt>
                <c:pt idx="45">
                  <c:v>0.30784141999999998</c:v>
                </c:pt>
                <c:pt idx="46">
                  <c:v>0.30784141999999998</c:v>
                </c:pt>
                <c:pt idx="47">
                  <c:v>0.30784141999999998</c:v>
                </c:pt>
                <c:pt idx="48">
                  <c:v>-1.0347626999999999</c:v>
                </c:pt>
                <c:pt idx="49">
                  <c:v>-1.0347626999999999</c:v>
                </c:pt>
                <c:pt idx="50">
                  <c:v>-1.0347626999999999</c:v>
                </c:pt>
                <c:pt idx="51">
                  <c:v>-1.0347626999999999</c:v>
                </c:pt>
                <c:pt idx="52">
                  <c:v>-0.74571779999999999</c:v>
                </c:pt>
                <c:pt idx="53">
                  <c:v>-0.74571779999999999</c:v>
                </c:pt>
                <c:pt idx="54">
                  <c:v>-0.74571779999999999</c:v>
                </c:pt>
                <c:pt idx="55">
                  <c:v>-1.020497</c:v>
                </c:pt>
                <c:pt idx="56">
                  <c:v>-1.020497</c:v>
                </c:pt>
                <c:pt idx="57">
                  <c:v>-1.020497</c:v>
                </c:pt>
                <c:pt idx="58">
                  <c:v>-1.020497</c:v>
                </c:pt>
                <c:pt idx="59">
                  <c:v>0.83841270000000001</c:v>
                </c:pt>
                <c:pt idx="60">
                  <c:v>0.83841270000000001</c:v>
                </c:pt>
                <c:pt idx="61">
                  <c:v>0.83841270000000001</c:v>
                </c:pt>
                <c:pt idx="62">
                  <c:v>2.039723</c:v>
                </c:pt>
                <c:pt idx="63">
                  <c:v>2.039723</c:v>
                </c:pt>
                <c:pt idx="64">
                  <c:v>2.039723</c:v>
                </c:pt>
                <c:pt idx="65">
                  <c:v>2.039723</c:v>
                </c:pt>
                <c:pt idx="66">
                  <c:v>0.19012913000000001</c:v>
                </c:pt>
                <c:pt idx="67">
                  <c:v>0.19012913000000001</c:v>
                </c:pt>
                <c:pt idx="68">
                  <c:v>0.19012913000000001</c:v>
                </c:pt>
                <c:pt idx="69">
                  <c:v>-2.5098443000000002E-2</c:v>
                </c:pt>
                <c:pt idx="70">
                  <c:v>-2.5098443000000002E-2</c:v>
                </c:pt>
                <c:pt idx="71">
                  <c:v>-2.5098443000000002E-2</c:v>
                </c:pt>
                <c:pt idx="72">
                  <c:v>-2.5098443000000002E-2</c:v>
                </c:pt>
                <c:pt idx="73">
                  <c:v>1.1528939</c:v>
                </c:pt>
                <c:pt idx="74">
                  <c:v>1.1528939</c:v>
                </c:pt>
                <c:pt idx="75">
                  <c:v>1.1528939</c:v>
                </c:pt>
                <c:pt idx="76">
                  <c:v>1.7865918000000001</c:v>
                </c:pt>
                <c:pt idx="77">
                  <c:v>1.7865918000000001</c:v>
                </c:pt>
                <c:pt idx="78">
                  <c:v>1.7865918000000001</c:v>
                </c:pt>
                <c:pt idx="79">
                  <c:v>1.7865918000000001</c:v>
                </c:pt>
                <c:pt idx="80">
                  <c:v>1.4559042</c:v>
                </c:pt>
                <c:pt idx="81">
                  <c:v>1.4559042</c:v>
                </c:pt>
                <c:pt idx="82">
                  <c:v>1.4559042</c:v>
                </c:pt>
                <c:pt idx="83">
                  <c:v>0.60378569999999998</c:v>
                </c:pt>
                <c:pt idx="84">
                  <c:v>0.60378569999999998</c:v>
                </c:pt>
                <c:pt idx="85">
                  <c:v>0.60378569999999998</c:v>
                </c:pt>
                <c:pt idx="86">
                  <c:v>0.60378569999999998</c:v>
                </c:pt>
                <c:pt idx="87">
                  <c:v>0.11990115</c:v>
                </c:pt>
                <c:pt idx="88">
                  <c:v>0.11990115</c:v>
                </c:pt>
                <c:pt idx="89">
                  <c:v>0.11990115</c:v>
                </c:pt>
                <c:pt idx="90">
                  <c:v>3.6880410000000001</c:v>
                </c:pt>
                <c:pt idx="91">
                  <c:v>3.6880410000000001</c:v>
                </c:pt>
                <c:pt idx="92">
                  <c:v>3.6880410000000001</c:v>
                </c:pt>
                <c:pt idx="93">
                  <c:v>3.6880410000000001</c:v>
                </c:pt>
                <c:pt idx="94">
                  <c:v>1.3961897000000001</c:v>
                </c:pt>
                <c:pt idx="95">
                  <c:v>1.3961897000000001</c:v>
                </c:pt>
                <c:pt idx="96">
                  <c:v>1.3961897000000001</c:v>
                </c:pt>
                <c:pt idx="97">
                  <c:v>0.78416889999999995</c:v>
                </c:pt>
                <c:pt idx="98">
                  <c:v>0.78416889999999995</c:v>
                </c:pt>
                <c:pt idx="99">
                  <c:v>0.78416889999999995</c:v>
                </c:pt>
                <c:pt idx="100">
                  <c:v>0.78416889999999995</c:v>
                </c:pt>
                <c:pt idx="101">
                  <c:v>-0.79723960000000005</c:v>
                </c:pt>
                <c:pt idx="102">
                  <c:v>-0.79723960000000005</c:v>
                </c:pt>
                <c:pt idx="103">
                  <c:v>-0.79723960000000005</c:v>
                </c:pt>
                <c:pt idx="104">
                  <c:v>-0.41759532999999999</c:v>
                </c:pt>
                <c:pt idx="105">
                  <c:v>-0.41759532999999999</c:v>
                </c:pt>
                <c:pt idx="106">
                  <c:v>-0.41759532999999999</c:v>
                </c:pt>
                <c:pt idx="107">
                  <c:v>-0.41759532999999999</c:v>
                </c:pt>
                <c:pt idx="108">
                  <c:v>-1.5014634</c:v>
                </c:pt>
                <c:pt idx="109">
                  <c:v>-1.5014634</c:v>
                </c:pt>
                <c:pt idx="110">
                  <c:v>-1.5014634</c:v>
                </c:pt>
                <c:pt idx="111">
                  <c:v>0.88081324000000005</c:v>
                </c:pt>
                <c:pt idx="112">
                  <c:v>0.88081324000000005</c:v>
                </c:pt>
                <c:pt idx="113">
                  <c:v>2.4288715999999999</c:v>
                </c:pt>
                <c:pt idx="114">
                  <c:v>2.4288715999999999</c:v>
                </c:pt>
                <c:pt idx="115">
                  <c:v>2.4288715999999999</c:v>
                </c:pt>
                <c:pt idx="116">
                  <c:v>1.1978473999999999</c:v>
                </c:pt>
                <c:pt idx="117">
                  <c:v>1.1978473999999999</c:v>
                </c:pt>
                <c:pt idx="118">
                  <c:v>1.1978473999999999</c:v>
                </c:pt>
                <c:pt idx="119">
                  <c:v>0.79291429999999996</c:v>
                </c:pt>
                <c:pt idx="120">
                  <c:v>0.79291429999999996</c:v>
                </c:pt>
                <c:pt idx="121">
                  <c:v>0.79291429999999996</c:v>
                </c:pt>
                <c:pt idx="122">
                  <c:v>2.0177615000000002</c:v>
                </c:pt>
                <c:pt idx="123">
                  <c:v>2.0177615000000002</c:v>
                </c:pt>
                <c:pt idx="124">
                  <c:v>2.0177615000000002</c:v>
                </c:pt>
                <c:pt idx="125">
                  <c:v>0.95500726000000002</c:v>
                </c:pt>
                <c:pt idx="126">
                  <c:v>0.95500726000000002</c:v>
                </c:pt>
                <c:pt idx="127">
                  <c:v>0.95500726000000002</c:v>
                </c:pt>
                <c:pt idx="128">
                  <c:v>0.85795087000000003</c:v>
                </c:pt>
                <c:pt idx="129">
                  <c:v>0.85795087000000003</c:v>
                </c:pt>
                <c:pt idx="130">
                  <c:v>0.85795087000000003</c:v>
                </c:pt>
                <c:pt idx="131">
                  <c:v>2.1475512999999999</c:v>
                </c:pt>
                <c:pt idx="132">
                  <c:v>2.1475512999999999</c:v>
                </c:pt>
                <c:pt idx="133">
                  <c:v>2.1475512999999999</c:v>
                </c:pt>
                <c:pt idx="134">
                  <c:v>0.96723709999999996</c:v>
                </c:pt>
                <c:pt idx="135">
                  <c:v>0.96723709999999996</c:v>
                </c:pt>
                <c:pt idx="136">
                  <c:v>0.96723709999999996</c:v>
                </c:pt>
                <c:pt idx="137">
                  <c:v>2.0712495</c:v>
                </c:pt>
                <c:pt idx="138">
                  <c:v>2.0712495</c:v>
                </c:pt>
                <c:pt idx="139">
                  <c:v>2.0712495</c:v>
                </c:pt>
                <c:pt idx="140">
                  <c:v>0.29307696</c:v>
                </c:pt>
                <c:pt idx="141">
                  <c:v>0.29307696</c:v>
                </c:pt>
                <c:pt idx="142">
                  <c:v>0.29307696</c:v>
                </c:pt>
                <c:pt idx="143">
                  <c:v>1.0838247999999999</c:v>
                </c:pt>
                <c:pt idx="144">
                  <c:v>1.0838247999999999</c:v>
                </c:pt>
                <c:pt idx="145">
                  <c:v>1.0838247999999999</c:v>
                </c:pt>
                <c:pt idx="146">
                  <c:v>-0.76840779999999997</c:v>
                </c:pt>
                <c:pt idx="147">
                  <c:v>-0.76840779999999997</c:v>
                </c:pt>
                <c:pt idx="148">
                  <c:v>-0.76840779999999997</c:v>
                </c:pt>
                <c:pt idx="149">
                  <c:v>-1.0329797999999999</c:v>
                </c:pt>
                <c:pt idx="150">
                  <c:v>-1.0329797999999999</c:v>
                </c:pt>
                <c:pt idx="151">
                  <c:v>-1.0329797999999999</c:v>
                </c:pt>
                <c:pt idx="152">
                  <c:v>-2.0445509999999998</c:v>
                </c:pt>
                <c:pt idx="153">
                  <c:v>-2.0445509999999998</c:v>
                </c:pt>
                <c:pt idx="154">
                  <c:v>-2.0445509999999998</c:v>
                </c:pt>
                <c:pt idx="155">
                  <c:v>6.2016993999999999E-2</c:v>
                </c:pt>
                <c:pt idx="156">
                  <c:v>6.2016993999999999E-2</c:v>
                </c:pt>
                <c:pt idx="157">
                  <c:v>1.8911443999999999</c:v>
                </c:pt>
                <c:pt idx="158">
                  <c:v>1.8911443999999999</c:v>
                </c:pt>
                <c:pt idx="159">
                  <c:v>1.8911443999999999</c:v>
                </c:pt>
                <c:pt idx="160">
                  <c:v>4.1254252999999999</c:v>
                </c:pt>
                <c:pt idx="161">
                  <c:v>4.1254252999999999</c:v>
                </c:pt>
                <c:pt idx="162">
                  <c:v>4.1254252999999999</c:v>
                </c:pt>
                <c:pt idx="163">
                  <c:v>3.6158353999999999</c:v>
                </c:pt>
                <c:pt idx="164">
                  <c:v>3.6158353999999999</c:v>
                </c:pt>
                <c:pt idx="165">
                  <c:v>3.6158353999999999</c:v>
                </c:pt>
                <c:pt idx="166">
                  <c:v>0.70784234999999995</c:v>
                </c:pt>
                <c:pt idx="167">
                  <c:v>0.70784234999999995</c:v>
                </c:pt>
                <c:pt idx="168">
                  <c:v>0.70784234999999995</c:v>
                </c:pt>
                <c:pt idx="169">
                  <c:v>2.0281380000000002</c:v>
                </c:pt>
                <c:pt idx="170">
                  <c:v>2.0281380000000002</c:v>
                </c:pt>
                <c:pt idx="171">
                  <c:v>2.0281380000000002</c:v>
                </c:pt>
                <c:pt idx="172">
                  <c:v>1.0983617000000001</c:v>
                </c:pt>
                <c:pt idx="173">
                  <c:v>1.0983617000000001</c:v>
                </c:pt>
                <c:pt idx="174">
                  <c:v>1.0983617000000001</c:v>
                </c:pt>
                <c:pt idx="175">
                  <c:v>2.7620353999999998</c:v>
                </c:pt>
                <c:pt idx="176">
                  <c:v>2.7620353999999998</c:v>
                </c:pt>
                <c:pt idx="177">
                  <c:v>2.7620353999999998</c:v>
                </c:pt>
                <c:pt idx="178">
                  <c:v>3.5107621999999998</c:v>
                </c:pt>
                <c:pt idx="179">
                  <c:v>3.5107621999999998</c:v>
                </c:pt>
                <c:pt idx="180">
                  <c:v>3.5107621999999998</c:v>
                </c:pt>
                <c:pt idx="181">
                  <c:v>1.6434042</c:v>
                </c:pt>
                <c:pt idx="182">
                  <c:v>1.6434042</c:v>
                </c:pt>
                <c:pt idx="183">
                  <c:v>1.6434042</c:v>
                </c:pt>
                <c:pt idx="184">
                  <c:v>1.0236406</c:v>
                </c:pt>
                <c:pt idx="185">
                  <c:v>1.0236406</c:v>
                </c:pt>
                <c:pt idx="186">
                  <c:v>1.0236406</c:v>
                </c:pt>
                <c:pt idx="187">
                  <c:v>-1.5233572</c:v>
                </c:pt>
                <c:pt idx="188">
                  <c:v>-1.5233572</c:v>
                </c:pt>
                <c:pt idx="189">
                  <c:v>-1.5233572</c:v>
                </c:pt>
                <c:pt idx="190">
                  <c:v>-4.3331146000000001E-2</c:v>
                </c:pt>
                <c:pt idx="191">
                  <c:v>-4.3331146000000001E-2</c:v>
                </c:pt>
                <c:pt idx="192">
                  <c:v>-4.3331146000000001E-2</c:v>
                </c:pt>
                <c:pt idx="193">
                  <c:v>-1.9709255000000001</c:v>
                </c:pt>
                <c:pt idx="194">
                  <c:v>-1.9709255000000001</c:v>
                </c:pt>
                <c:pt idx="195">
                  <c:v>-1.9709255000000001</c:v>
                </c:pt>
                <c:pt idx="196">
                  <c:v>-1.1382015000000001</c:v>
                </c:pt>
                <c:pt idx="197">
                  <c:v>-1.1382015000000001</c:v>
                </c:pt>
                <c:pt idx="198">
                  <c:v>-1.1382015000000001</c:v>
                </c:pt>
                <c:pt idx="199">
                  <c:v>-1.4996898000000001</c:v>
                </c:pt>
                <c:pt idx="200">
                  <c:v>-1.4996898000000001</c:v>
                </c:pt>
                <c:pt idx="201">
                  <c:v>-1.4996898000000001</c:v>
                </c:pt>
                <c:pt idx="202">
                  <c:v>-1.6647551</c:v>
                </c:pt>
                <c:pt idx="203">
                  <c:v>-1.6647551</c:v>
                </c:pt>
                <c:pt idx="204">
                  <c:v>-1.6647551</c:v>
                </c:pt>
                <c:pt idx="205">
                  <c:v>0.45412153</c:v>
                </c:pt>
                <c:pt idx="206">
                  <c:v>0.45412153</c:v>
                </c:pt>
                <c:pt idx="207">
                  <c:v>0.45412153</c:v>
                </c:pt>
                <c:pt idx="208">
                  <c:v>-4.2074263000000001E-2</c:v>
                </c:pt>
                <c:pt idx="209">
                  <c:v>-4.2074263000000001E-2</c:v>
                </c:pt>
                <c:pt idx="210">
                  <c:v>-4.2074263000000001E-2</c:v>
                </c:pt>
                <c:pt idx="211">
                  <c:v>9.1025789999999995E-3</c:v>
                </c:pt>
                <c:pt idx="212">
                  <c:v>9.1025789999999995E-3</c:v>
                </c:pt>
                <c:pt idx="213">
                  <c:v>0.65443609999999997</c:v>
                </c:pt>
                <c:pt idx="214">
                  <c:v>0.65443609999999997</c:v>
                </c:pt>
                <c:pt idx="215">
                  <c:v>0.65443609999999997</c:v>
                </c:pt>
                <c:pt idx="216">
                  <c:v>0.65443609999999997</c:v>
                </c:pt>
                <c:pt idx="217">
                  <c:v>2.1054974</c:v>
                </c:pt>
                <c:pt idx="218">
                  <c:v>2.1054974</c:v>
                </c:pt>
                <c:pt idx="219">
                  <c:v>1.4823496</c:v>
                </c:pt>
                <c:pt idx="220">
                  <c:v>1.4823496</c:v>
                </c:pt>
                <c:pt idx="221">
                  <c:v>1.4823496</c:v>
                </c:pt>
                <c:pt idx="222">
                  <c:v>1.7931104</c:v>
                </c:pt>
                <c:pt idx="223">
                  <c:v>1.7931104</c:v>
                </c:pt>
                <c:pt idx="224">
                  <c:v>1.7931104</c:v>
                </c:pt>
                <c:pt idx="225">
                  <c:v>1.4726759</c:v>
                </c:pt>
                <c:pt idx="226">
                  <c:v>1.4726759</c:v>
                </c:pt>
                <c:pt idx="227">
                  <c:v>1.4726759</c:v>
                </c:pt>
                <c:pt idx="228">
                  <c:v>1.2655350999999999</c:v>
                </c:pt>
                <c:pt idx="229">
                  <c:v>1.2655350999999999</c:v>
                </c:pt>
                <c:pt idx="230">
                  <c:v>1.2655350999999999</c:v>
                </c:pt>
                <c:pt idx="231">
                  <c:v>0.52682189999999995</c:v>
                </c:pt>
                <c:pt idx="232">
                  <c:v>0.52682189999999995</c:v>
                </c:pt>
                <c:pt idx="233">
                  <c:v>0.52682189999999995</c:v>
                </c:pt>
                <c:pt idx="234">
                  <c:v>3.4962565000000001E-2</c:v>
                </c:pt>
                <c:pt idx="235">
                  <c:v>3.4962565000000001E-2</c:v>
                </c:pt>
                <c:pt idx="236">
                  <c:v>3.4962565000000001E-2</c:v>
                </c:pt>
                <c:pt idx="237">
                  <c:v>0.67220986000000005</c:v>
                </c:pt>
                <c:pt idx="238">
                  <c:v>0.67220986000000005</c:v>
                </c:pt>
                <c:pt idx="239">
                  <c:v>0.67220986000000005</c:v>
                </c:pt>
                <c:pt idx="240">
                  <c:v>-2.2749731999999998</c:v>
                </c:pt>
                <c:pt idx="241">
                  <c:v>-2.2749731999999998</c:v>
                </c:pt>
                <c:pt idx="242">
                  <c:v>-2.2749731999999998</c:v>
                </c:pt>
                <c:pt idx="243">
                  <c:v>0.83630806000000002</c:v>
                </c:pt>
                <c:pt idx="244">
                  <c:v>0.83630806000000002</c:v>
                </c:pt>
                <c:pt idx="245">
                  <c:v>0.83630806000000002</c:v>
                </c:pt>
                <c:pt idx="246">
                  <c:v>-1.4250662000000001</c:v>
                </c:pt>
                <c:pt idx="247">
                  <c:v>-1.4250662000000001</c:v>
                </c:pt>
                <c:pt idx="248">
                  <c:v>-1.4250662000000001</c:v>
                </c:pt>
                <c:pt idx="249">
                  <c:v>-0.78239345999999999</c:v>
                </c:pt>
                <c:pt idx="250">
                  <c:v>-0.78239345999999999</c:v>
                </c:pt>
                <c:pt idx="251">
                  <c:v>-0.78239345999999999</c:v>
                </c:pt>
                <c:pt idx="252">
                  <c:v>5.7939709999999998E-2</c:v>
                </c:pt>
                <c:pt idx="253">
                  <c:v>5.7939709999999998E-2</c:v>
                </c:pt>
                <c:pt idx="254">
                  <c:v>5.7939709999999998E-2</c:v>
                </c:pt>
                <c:pt idx="255">
                  <c:v>0.70714010000000005</c:v>
                </c:pt>
                <c:pt idx="256">
                  <c:v>0.70714010000000005</c:v>
                </c:pt>
                <c:pt idx="257">
                  <c:v>0.70714010000000005</c:v>
                </c:pt>
                <c:pt idx="258">
                  <c:v>0.45325747</c:v>
                </c:pt>
                <c:pt idx="259">
                  <c:v>0.45325747</c:v>
                </c:pt>
                <c:pt idx="260">
                  <c:v>0.45325747</c:v>
                </c:pt>
                <c:pt idx="261">
                  <c:v>1.9045848999999999</c:v>
                </c:pt>
                <c:pt idx="262">
                  <c:v>1.9045848999999999</c:v>
                </c:pt>
                <c:pt idx="263">
                  <c:v>1.9045848999999999</c:v>
                </c:pt>
                <c:pt idx="264">
                  <c:v>1.4983187</c:v>
                </c:pt>
                <c:pt idx="265">
                  <c:v>1.4983187</c:v>
                </c:pt>
                <c:pt idx="266">
                  <c:v>1.3112204000000001</c:v>
                </c:pt>
                <c:pt idx="267">
                  <c:v>1.3112204000000001</c:v>
                </c:pt>
                <c:pt idx="268">
                  <c:v>1.3112204000000001</c:v>
                </c:pt>
                <c:pt idx="269">
                  <c:v>1.4444893999999999</c:v>
                </c:pt>
                <c:pt idx="270">
                  <c:v>1.4444893999999999</c:v>
                </c:pt>
                <c:pt idx="271">
                  <c:v>1.4444893999999999</c:v>
                </c:pt>
                <c:pt idx="272">
                  <c:v>2.3404197999999998</c:v>
                </c:pt>
                <c:pt idx="273">
                  <c:v>2.3404197999999998</c:v>
                </c:pt>
                <c:pt idx="274">
                  <c:v>2.3404197999999998</c:v>
                </c:pt>
                <c:pt idx="275">
                  <c:v>1.2921863</c:v>
                </c:pt>
                <c:pt idx="276">
                  <c:v>1.2921863</c:v>
                </c:pt>
                <c:pt idx="277">
                  <c:v>1.2921863</c:v>
                </c:pt>
                <c:pt idx="278">
                  <c:v>0.24843931</c:v>
                </c:pt>
                <c:pt idx="279">
                  <c:v>0.24843931</c:v>
                </c:pt>
                <c:pt idx="280">
                  <c:v>0.24843931</c:v>
                </c:pt>
                <c:pt idx="281">
                  <c:v>2.2041005999999999</c:v>
                </c:pt>
                <c:pt idx="282">
                  <c:v>2.2041005999999999</c:v>
                </c:pt>
                <c:pt idx="283">
                  <c:v>2.2041005999999999</c:v>
                </c:pt>
                <c:pt idx="284">
                  <c:v>1.1746373000000001</c:v>
                </c:pt>
                <c:pt idx="285">
                  <c:v>1.1746373000000001</c:v>
                </c:pt>
                <c:pt idx="286">
                  <c:v>1.1746373000000001</c:v>
                </c:pt>
                <c:pt idx="287">
                  <c:v>-0.42160903999999999</c:v>
                </c:pt>
                <c:pt idx="288">
                  <c:v>-0.42160903999999999</c:v>
                </c:pt>
                <c:pt idx="289">
                  <c:v>-0.42160903999999999</c:v>
                </c:pt>
                <c:pt idx="290">
                  <c:v>0.14363971</c:v>
                </c:pt>
                <c:pt idx="291">
                  <c:v>0.14363971</c:v>
                </c:pt>
                <c:pt idx="292">
                  <c:v>0.14363971</c:v>
                </c:pt>
                <c:pt idx="293">
                  <c:v>0.40832155999999997</c:v>
                </c:pt>
                <c:pt idx="294">
                  <c:v>0.40832155999999997</c:v>
                </c:pt>
                <c:pt idx="295">
                  <c:v>0.40832155999999997</c:v>
                </c:pt>
                <c:pt idx="296">
                  <c:v>0.18569991999999999</c:v>
                </c:pt>
                <c:pt idx="297">
                  <c:v>0.18569991999999999</c:v>
                </c:pt>
                <c:pt idx="298">
                  <c:v>0.18569991999999999</c:v>
                </c:pt>
                <c:pt idx="299">
                  <c:v>-0.37798470000000001</c:v>
                </c:pt>
                <c:pt idx="300">
                  <c:v>-0.37798470000000001</c:v>
                </c:pt>
                <c:pt idx="301">
                  <c:v>-0.37798470000000001</c:v>
                </c:pt>
                <c:pt idx="302">
                  <c:v>-0.387909</c:v>
                </c:pt>
                <c:pt idx="303">
                  <c:v>-0.387909</c:v>
                </c:pt>
                <c:pt idx="304">
                  <c:v>-0.387909</c:v>
                </c:pt>
                <c:pt idx="305">
                  <c:v>1.7867626999999999</c:v>
                </c:pt>
                <c:pt idx="306">
                  <c:v>1.7867626999999999</c:v>
                </c:pt>
                <c:pt idx="307">
                  <c:v>0.57235323999999999</c:v>
                </c:pt>
                <c:pt idx="308">
                  <c:v>0.57235323999999999</c:v>
                </c:pt>
                <c:pt idx="309">
                  <c:v>0.57235323999999999</c:v>
                </c:pt>
                <c:pt idx="310">
                  <c:v>0.57235323999999999</c:v>
                </c:pt>
                <c:pt idx="311">
                  <c:v>-0.35979062000000001</c:v>
                </c:pt>
                <c:pt idx="312">
                  <c:v>-0.35979062000000001</c:v>
                </c:pt>
                <c:pt idx="313">
                  <c:v>-0.35979062000000001</c:v>
                </c:pt>
                <c:pt idx="314">
                  <c:v>2.7209029999999998</c:v>
                </c:pt>
                <c:pt idx="315">
                  <c:v>2.7209029999999998</c:v>
                </c:pt>
                <c:pt idx="316">
                  <c:v>0.68480890000000005</c:v>
                </c:pt>
                <c:pt idx="317">
                  <c:v>0.68480890000000005</c:v>
                </c:pt>
                <c:pt idx="318">
                  <c:v>0.68480890000000005</c:v>
                </c:pt>
                <c:pt idx="319">
                  <c:v>2.1048732000000001</c:v>
                </c:pt>
                <c:pt idx="320">
                  <c:v>2.1048732000000001</c:v>
                </c:pt>
                <c:pt idx="321">
                  <c:v>2.1048732000000001</c:v>
                </c:pt>
                <c:pt idx="322">
                  <c:v>2.6444930000000002</c:v>
                </c:pt>
                <c:pt idx="323">
                  <c:v>2.6444930000000002</c:v>
                </c:pt>
                <c:pt idx="324">
                  <c:v>2.6444930000000002</c:v>
                </c:pt>
                <c:pt idx="325">
                  <c:v>2.8913565000000001</c:v>
                </c:pt>
                <c:pt idx="326">
                  <c:v>2.8913565000000001</c:v>
                </c:pt>
                <c:pt idx="327">
                  <c:v>2.8913565000000001</c:v>
                </c:pt>
                <c:pt idx="328">
                  <c:v>3.1278130000000002</c:v>
                </c:pt>
                <c:pt idx="329">
                  <c:v>3.1278130000000002</c:v>
                </c:pt>
                <c:pt idx="330">
                  <c:v>3.1278130000000002</c:v>
                </c:pt>
                <c:pt idx="331">
                  <c:v>0.88114499999999996</c:v>
                </c:pt>
                <c:pt idx="332">
                  <c:v>0.88114499999999996</c:v>
                </c:pt>
                <c:pt idx="333">
                  <c:v>0.88114499999999996</c:v>
                </c:pt>
                <c:pt idx="334">
                  <c:v>3.4549569999999998</c:v>
                </c:pt>
                <c:pt idx="335">
                  <c:v>3.4549569999999998</c:v>
                </c:pt>
                <c:pt idx="336">
                  <c:v>3.4549569999999998</c:v>
                </c:pt>
                <c:pt idx="337">
                  <c:v>0.12848019999999999</c:v>
                </c:pt>
                <c:pt idx="338">
                  <c:v>0.12848019999999999</c:v>
                </c:pt>
                <c:pt idx="339">
                  <c:v>-0.24743950000000001</c:v>
                </c:pt>
                <c:pt idx="340">
                  <c:v>-0.24743950000000001</c:v>
                </c:pt>
                <c:pt idx="341">
                  <c:v>-0.24743950000000001</c:v>
                </c:pt>
                <c:pt idx="342">
                  <c:v>1.4000216000000001</c:v>
                </c:pt>
                <c:pt idx="343">
                  <c:v>1.4000216000000001</c:v>
                </c:pt>
                <c:pt idx="344">
                  <c:v>1.4000216000000001</c:v>
                </c:pt>
                <c:pt idx="345">
                  <c:v>-0.42367113000000001</c:v>
                </c:pt>
                <c:pt idx="346">
                  <c:v>-0.42367113000000001</c:v>
                </c:pt>
                <c:pt idx="347">
                  <c:v>-0.42367113000000001</c:v>
                </c:pt>
                <c:pt idx="348">
                  <c:v>-0.42367113000000001</c:v>
                </c:pt>
                <c:pt idx="349">
                  <c:v>-0.95656640000000004</c:v>
                </c:pt>
                <c:pt idx="350">
                  <c:v>-0.95656640000000004</c:v>
                </c:pt>
                <c:pt idx="351">
                  <c:v>-0.95656640000000004</c:v>
                </c:pt>
                <c:pt idx="352">
                  <c:v>0.72447090000000003</c:v>
                </c:pt>
                <c:pt idx="353">
                  <c:v>0.72447090000000003</c:v>
                </c:pt>
                <c:pt idx="354">
                  <c:v>0.72447090000000003</c:v>
                </c:pt>
                <c:pt idx="355">
                  <c:v>0.40459487</c:v>
                </c:pt>
                <c:pt idx="356">
                  <c:v>0.40459487</c:v>
                </c:pt>
                <c:pt idx="357">
                  <c:v>0.40459487</c:v>
                </c:pt>
                <c:pt idx="358">
                  <c:v>2.4986652999999999</c:v>
                </c:pt>
                <c:pt idx="359">
                  <c:v>2.4986652999999999</c:v>
                </c:pt>
                <c:pt idx="360">
                  <c:v>2.4986652999999999</c:v>
                </c:pt>
                <c:pt idx="361">
                  <c:v>1.2599871</c:v>
                </c:pt>
                <c:pt idx="362">
                  <c:v>1.2599871</c:v>
                </c:pt>
                <c:pt idx="363">
                  <c:v>1.2599871</c:v>
                </c:pt>
                <c:pt idx="364">
                  <c:v>-0.97253789999999996</c:v>
                </c:pt>
                <c:pt idx="365">
                  <c:v>-0.97253789999999996</c:v>
                </c:pt>
                <c:pt idx="366">
                  <c:v>-0.97253789999999996</c:v>
                </c:pt>
                <c:pt idx="367">
                  <c:v>1.6087792999999999</c:v>
                </c:pt>
                <c:pt idx="368">
                  <c:v>1.6087792999999999</c:v>
                </c:pt>
                <c:pt idx="369">
                  <c:v>1.6087792999999999</c:v>
                </c:pt>
                <c:pt idx="370">
                  <c:v>1.6087792999999999</c:v>
                </c:pt>
                <c:pt idx="371">
                  <c:v>2.2413595000000002</c:v>
                </c:pt>
                <c:pt idx="372">
                  <c:v>2.2413595000000002</c:v>
                </c:pt>
                <c:pt idx="373">
                  <c:v>2.2413595000000002</c:v>
                </c:pt>
                <c:pt idx="374">
                  <c:v>2.9488699999999999</c:v>
                </c:pt>
                <c:pt idx="375">
                  <c:v>2.9488699999999999</c:v>
                </c:pt>
                <c:pt idx="376">
                  <c:v>2.9488699999999999</c:v>
                </c:pt>
                <c:pt idx="377">
                  <c:v>1.02003</c:v>
                </c:pt>
                <c:pt idx="378">
                  <c:v>1.02003</c:v>
                </c:pt>
                <c:pt idx="379">
                  <c:v>1.02003</c:v>
                </c:pt>
                <c:pt idx="380">
                  <c:v>1.1045966</c:v>
                </c:pt>
                <c:pt idx="381">
                  <c:v>1.1045966</c:v>
                </c:pt>
                <c:pt idx="382">
                  <c:v>0.90030129999999997</c:v>
                </c:pt>
                <c:pt idx="383">
                  <c:v>0.90030129999999997</c:v>
                </c:pt>
                <c:pt idx="384">
                  <c:v>0.90030129999999997</c:v>
                </c:pt>
                <c:pt idx="385">
                  <c:v>0.31578899999999999</c:v>
                </c:pt>
                <c:pt idx="386">
                  <c:v>0.31578899999999999</c:v>
                </c:pt>
                <c:pt idx="387">
                  <c:v>0.31578899999999999</c:v>
                </c:pt>
                <c:pt idx="388">
                  <c:v>2.0876163999999999</c:v>
                </c:pt>
                <c:pt idx="389">
                  <c:v>2.0876163999999999</c:v>
                </c:pt>
                <c:pt idx="390">
                  <c:v>2.0876163999999999</c:v>
                </c:pt>
                <c:pt idx="391">
                  <c:v>-1.0074627</c:v>
                </c:pt>
                <c:pt idx="392">
                  <c:v>-1.0074627</c:v>
                </c:pt>
                <c:pt idx="393">
                  <c:v>-1.0074627</c:v>
                </c:pt>
                <c:pt idx="394">
                  <c:v>-1.5010992999999999</c:v>
                </c:pt>
                <c:pt idx="395">
                  <c:v>-1.5010992999999999</c:v>
                </c:pt>
                <c:pt idx="396">
                  <c:v>-1.5010992999999999</c:v>
                </c:pt>
                <c:pt idx="397">
                  <c:v>-0.72286570000000006</c:v>
                </c:pt>
                <c:pt idx="398">
                  <c:v>-0.72286570000000006</c:v>
                </c:pt>
                <c:pt idx="399">
                  <c:v>-0.72286570000000006</c:v>
                </c:pt>
                <c:pt idx="400">
                  <c:v>0.43104893</c:v>
                </c:pt>
                <c:pt idx="401">
                  <c:v>0.43104893</c:v>
                </c:pt>
                <c:pt idx="402">
                  <c:v>0.43104893</c:v>
                </c:pt>
                <c:pt idx="403">
                  <c:v>-2.4055843000000001</c:v>
                </c:pt>
                <c:pt idx="404">
                  <c:v>-2.4055843000000001</c:v>
                </c:pt>
                <c:pt idx="405">
                  <c:v>0.44705284000000001</c:v>
                </c:pt>
                <c:pt idx="406">
                  <c:v>0.44705284000000001</c:v>
                </c:pt>
                <c:pt idx="407">
                  <c:v>0.44705284000000001</c:v>
                </c:pt>
                <c:pt idx="408">
                  <c:v>3.3286639999999998</c:v>
                </c:pt>
                <c:pt idx="409">
                  <c:v>3.3286639999999998</c:v>
                </c:pt>
                <c:pt idx="410">
                  <c:v>3.3286639999999998</c:v>
                </c:pt>
                <c:pt idx="411">
                  <c:v>2.3088088</c:v>
                </c:pt>
                <c:pt idx="412">
                  <c:v>2.3088088</c:v>
                </c:pt>
                <c:pt idx="413">
                  <c:v>2.3088088</c:v>
                </c:pt>
                <c:pt idx="414">
                  <c:v>1.3045545000000001</c:v>
                </c:pt>
                <c:pt idx="415">
                  <c:v>1.3045545000000001</c:v>
                </c:pt>
                <c:pt idx="416">
                  <c:v>1.3045545000000001</c:v>
                </c:pt>
                <c:pt idx="417">
                  <c:v>2.1906745000000001</c:v>
                </c:pt>
                <c:pt idx="418">
                  <c:v>2.1906745000000001</c:v>
                </c:pt>
                <c:pt idx="419">
                  <c:v>2.1906745000000001</c:v>
                </c:pt>
                <c:pt idx="420">
                  <c:v>1.5538101</c:v>
                </c:pt>
                <c:pt idx="421">
                  <c:v>1.5538101</c:v>
                </c:pt>
                <c:pt idx="422">
                  <c:v>1.5538101</c:v>
                </c:pt>
                <c:pt idx="423">
                  <c:v>0.773733</c:v>
                </c:pt>
                <c:pt idx="424">
                  <c:v>0.773733</c:v>
                </c:pt>
                <c:pt idx="425">
                  <c:v>0.773733</c:v>
                </c:pt>
                <c:pt idx="426">
                  <c:v>2.5241240999999999</c:v>
                </c:pt>
                <c:pt idx="427">
                  <c:v>2.5241240999999999</c:v>
                </c:pt>
                <c:pt idx="428">
                  <c:v>2.5241240999999999</c:v>
                </c:pt>
                <c:pt idx="429">
                  <c:v>2.2962356000000002</c:v>
                </c:pt>
                <c:pt idx="430">
                  <c:v>2.2962356000000002</c:v>
                </c:pt>
                <c:pt idx="431">
                  <c:v>2.2962356000000002</c:v>
                </c:pt>
                <c:pt idx="432">
                  <c:v>1.1282148000000001</c:v>
                </c:pt>
                <c:pt idx="433">
                  <c:v>1.1282148000000001</c:v>
                </c:pt>
                <c:pt idx="434">
                  <c:v>1.1282148000000001</c:v>
                </c:pt>
                <c:pt idx="435">
                  <c:v>1.338873</c:v>
                </c:pt>
                <c:pt idx="436">
                  <c:v>1.338873</c:v>
                </c:pt>
                <c:pt idx="437">
                  <c:v>1.338873</c:v>
                </c:pt>
                <c:pt idx="438">
                  <c:v>0.45767033000000001</c:v>
                </c:pt>
                <c:pt idx="439">
                  <c:v>0.45767033000000001</c:v>
                </c:pt>
                <c:pt idx="440">
                  <c:v>0.45767033000000001</c:v>
                </c:pt>
                <c:pt idx="441">
                  <c:v>-0.79037990000000002</c:v>
                </c:pt>
                <c:pt idx="442">
                  <c:v>-0.79037990000000002</c:v>
                </c:pt>
                <c:pt idx="443">
                  <c:v>-0.79037990000000002</c:v>
                </c:pt>
                <c:pt idx="444">
                  <c:v>-1.2327484</c:v>
                </c:pt>
                <c:pt idx="445">
                  <c:v>-1.2327484</c:v>
                </c:pt>
                <c:pt idx="446">
                  <c:v>-1.2327484</c:v>
                </c:pt>
                <c:pt idx="447">
                  <c:v>-1.7110958999999999</c:v>
                </c:pt>
                <c:pt idx="448">
                  <c:v>-1.7110958999999999</c:v>
                </c:pt>
                <c:pt idx="449">
                  <c:v>-1.7110958999999999</c:v>
                </c:pt>
                <c:pt idx="450">
                  <c:v>-0.43009162000000001</c:v>
                </c:pt>
                <c:pt idx="451">
                  <c:v>-0.43009162000000001</c:v>
                </c:pt>
                <c:pt idx="452">
                  <c:v>-0.43009162000000001</c:v>
                </c:pt>
                <c:pt idx="453">
                  <c:v>-0.18933212999999999</c:v>
                </c:pt>
                <c:pt idx="454">
                  <c:v>-0.18933212999999999</c:v>
                </c:pt>
                <c:pt idx="455">
                  <c:v>-0.18933212999999999</c:v>
                </c:pt>
                <c:pt idx="456">
                  <c:v>-0.42686461999999997</c:v>
                </c:pt>
                <c:pt idx="457">
                  <c:v>-0.42686461999999997</c:v>
                </c:pt>
                <c:pt idx="458">
                  <c:v>-0.42686461999999997</c:v>
                </c:pt>
                <c:pt idx="459">
                  <c:v>1.0716637</c:v>
                </c:pt>
                <c:pt idx="460">
                  <c:v>1.0716637</c:v>
                </c:pt>
                <c:pt idx="461">
                  <c:v>1.0716637</c:v>
                </c:pt>
                <c:pt idx="462">
                  <c:v>-2.2638470000000001E-2</c:v>
                </c:pt>
                <c:pt idx="463">
                  <c:v>-2.2638470000000001E-2</c:v>
                </c:pt>
                <c:pt idx="464">
                  <c:v>-2.2638470000000001E-2</c:v>
                </c:pt>
                <c:pt idx="465">
                  <c:v>1.2939780000000001</c:v>
                </c:pt>
                <c:pt idx="466">
                  <c:v>1.2939780000000001</c:v>
                </c:pt>
                <c:pt idx="467">
                  <c:v>1.2939780000000001</c:v>
                </c:pt>
                <c:pt idx="468">
                  <c:v>0.88078975999999998</c:v>
                </c:pt>
                <c:pt idx="469">
                  <c:v>0.88078975999999998</c:v>
                </c:pt>
                <c:pt idx="470">
                  <c:v>0.88078975999999998</c:v>
                </c:pt>
                <c:pt idx="471">
                  <c:v>1.8488346</c:v>
                </c:pt>
                <c:pt idx="472">
                  <c:v>1.8488346</c:v>
                </c:pt>
                <c:pt idx="473">
                  <c:v>1.8488346</c:v>
                </c:pt>
                <c:pt idx="474">
                  <c:v>1.8384957</c:v>
                </c:pt>
                <c:pt idx="475">
                  <c:v>1.8384957</c:v>
                </c:pt>
                <c:pt idx="476">
                  <c:v>1.8384957</c:v>
                </c:pt>
                <c:pt idx="477">
                  <c:v>1.2500062000000001</c:v>
                </c:pt>
                <c:pt idx="478">
                  <c:v>1.2500062000000001</c:v>
                </c:pt>
                <c:pt idx="479">
                  <c:v>1.2500062000000001</c:v>
                </c:pt>
                <c:pt idx="480">
                  <c:v>1.8390785000000001</c:v>
                </c:pt>
                <c:pt idx="481">
                  <c:v>1.8390785000000001</c:v>
                </c:pt>
                <c:pt idx="482">
                  <c:v>1.8390785000000001</c:v>
                </c:pt>
                <c:pt idx="483">
                  <c:v>-0.74856937000000001</c:v>
                </c:pt>
                <c:pt idx="484">
                  <c:v>-0.74856937000000001</c:v>
                </c:pt>
                <c:pt idx="485">
                  <c:v>-0.74856937000000001</c:v>
                </c:pt>
                <c:pt idx="486">
                  <c:v>-0.34808814999999999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31B-4637-AB95-009C118F4FFB}"/>
            </c:ext>
          </c:extLst>
        </c:ser>
        <c:ser>
          <c:idx val="1"/>
          <c:order val="1"/>
          <c:tx>
            <c:v>y</c:v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Sheet7!$J$1:$J$487</c:f>
              <c:numCache>
                <c:formatCode>General</c:formatCode>
                <c:ptCount val="487"/>
                <c:pt idx="0">
                  <c:v>-3.7487745000000003E-2</c:v>
                </c:pt>
                <c:pt idx="1">
                  <c:v>-3.7487745000000003E-2</c:v>
                </c:pt>
                <c:pt idx="2">
                  <c:v>-3.7487745000000003E-2</c:v>
                </c:pt>
                <c:pt idx="3">
                  <c:v>0.48768485</c:v>
                </c:pt>
                <c:pt idx="4">
                  <c:v>0.48768485</c:v>
                </c:pt>
                <c:pt idx="5">
                  <c:v>0.48768485</c:v>
                </c:pt>
                <c:pt idx="6">
                  <c:v>-0.28241336</c:v>
                </c:pt>
                <c:pt idx="7">
                  <c:v>-0.28241336</c:v>
                </c:pt>
                <c:pt idx="8">
                  <c:v>-0.28241336</c:v>
                </c:pt>
                <c:pt idx="9">
                  <c:v>-0.28241336</c:v>
                </c:pt>
                <c:pt idx="10">
                  <c:v>-0.45944378000000002</c:v>
                </c:pt>
                <c:pt idx="11">
                  <c:v>-0.45944378000000002</c:v>
                </c:pt>
                <c:pt idx="12">
                  <c:v>-0.45944378000000002</c:v>
                </c:pt>
                <c:pt idx="13">
                  <c:v>-0.63475645000000003</c:v>
                </c:pt>
                <c:pt idx="14">
                  <c:v>-0.63475645000000003</c:v>
                </c:pt>
                <c:pt idx="15">
                  <c:v>-0.63475645000000003</c:v>
                </c:pt>
                <c:pt idx="16">
                  <c:v>-0.63475645000000003</c:v>
                </c:pt>
                <c:pt idx="17">
                  <c:v>-1.317086</c:v>
                </c:pt>
                <c:pt idx="18">
                  <c:v>-1.317086</c:v>
                </c:pt>
                <c:pt idx="19">
                  <c:v>-1.317086</c:v>
                </c:pt>
                <c:pt idx="20">
                  <c:v>0.52660510000000005</c:v>
                </c:pt>
                <c:pt idx="21">
                  <c:v>0.52660510000000005</c:v>
                </c:pt>
                <c:pt idx="22">
                  <c:v>0.52660510000000005</c:v>
                </c:pt>
                <c:pt idx="23">
                  <c:v>0.52660510000000005</c:v>
                </c:pt>
                <c:pt idx="24">
                  <c:v>-0.67955030000000005</c:v>
                </c:pt>
                <c:pt idx="25">
                  <c:v>-0.67955030000000005</c:v>
                </c:pt>
                <c:pt idx="26">
                  <c:v>-0.67955030000000005</c:v>
                </c:pt>
                <c:pt idx="27">
                  <c:v>-3.7018301</c:v>
                </c:pt>
                <c:pt idx="28">
                  <c:v>-3.7018301</c:v>
                </c:pt>
                <c:pt idx="29">
                  <c:v>-3.7018301</c:v>
                </c:pt>
                <c:pt idx="30">
                  <c:v>-3.7018301</c:v>
                </c:pt>
                <c:pt idx="31">
                  <c:v>-2.1856616</c:v>
                </c:pt>
                <c:pt idx="32">
                  <c:v>-2.1856616</c:v>
                </c:pt>
                <c:pt idx="33">
                  <c:v>-2.1856616</c:v>
                </c:pt>
                <c:pt idx="34">
                  <c:v>-2.5821097000000002</c:v>
                </c:pt>
                <c:pt idx="35">
                  <c:v>-2.5821097000000002</c:v>
                </c:pt>
                <c:pt idx="36">
                  <c:v>-2.5821097000000002</c:v>
                </c:pt>
                <c:pt idx="37">
                  <c:v>-2.5821097000000002</c:v>
                </c:pt>
                <c:pt idx="38">
                  <c:v>-2.2129835999999998</c:v>
                </c:pt>
                <c:pt idx="39">
                  <c:v>-2.2129835999999998</c:v>
                </c:pt>
                <c:pt idx="40">
                  <c:v>-2.2129835999999998</c:v>
                </c:pt>
                <c:pt idx="41">
                  <c:v>-0.87273889999999998</c:v>
                </c:pt>
                <c:pt idx="42">
                  <c:v>-0.87273889999999998</c:v>
                </c:pt>
                <c:pt idx="43">
                  <c:v>-0.87273889999999998</c:v>
                </c:pt>
                <c:pt idx="44">
                  <c:v>-0.87273889999999998</c:v>
                </c:pt>
                <c:pt idx="45">
                  <c:v>-1.1934271000000001</c:v>
                </c:pt>
                <c:pt idx="46">
                  <c:v>-1.1934271000000001</c:v>
                </c:pt>
                <c:pt idx="47">
                  <c:v>-1.1934271000000001</c:v>
                </c:pt>
                <c:pt idx="48">
                  <c:v>-2.1437453999999998</c:v>
                </c:pt>
                <c:pt idx="49">
                  <c:v>-2.1437453999999998</c:v>
                </c:pt>
                <c:pt idx="50">
                  <c:v>-2.1437453999999998</c:v>
                </c:pt>
                <c:pt idx="51">
                  <c:v>-2.1437453999999998</c:v>
                </c:pt>
                <c:pt idx="52">
                  <c:v>-2.4890094</c:v>
                </c:pt>
                <c:pt idx="53">
                  <c:v>-2.4890094</c:v>
                </c:pt>
                <c:pt idx="54">
                  <c:v>-2.4890094</c:v>
                </c:pt>
                <c:pt idx="55">
                  <c:v>-2.6821047999999998</c:v>
                </c:pt>
                <c:pt idx="56">
                  <c:v>-2.6821047999999998</c:v>
                </c:pt>
                <c:pt idx="57">
                  <c:v>-2.6821047999999998</c:v>
                </c:pt>
                <c:pt idx="58">
                  <c:v>-2.6821047999999998</c:v>
                </c:pt>
                <c:pt idx="59">
                  <c:v>-2.4967844000000001</c:v>
                </c:pt>
                <c:pt idx="60">
                  <c:v>-2.4967844000000001</c:v>
                </c:pt>
                <c:pt idx="61">
                  <c:v>-2.4967844000000001</c:v>
                </c:pt>
                <c:pt idx="62">
                  <c:v>-1.1939149</c:v>
                </c:pt>
                <c:pt idx="63">
                  <c:v>-1.1939149</c:v>
                </c:pt>
                <c:pt idx="64">
                  <c:v>-1.1939149</c:v>
                </c:pt>
                <c:pt idx="65">
                  <c:v>-1.1939149</c:v>
                </c:pt>
                <c:pt idx="66">
                  <c:v>-1.5503435999999999</c:v>
                </c:pt>
                <c:pt idx="67">
                  <c:v>-1.5503435999999999</c:v>
                </c:pt>
                <c:pt idx="68">
                  <c:v>-1.5503435999999999</c:v>
                </c:pt>
                <c:pt idx="69">
                  <c:v>-4.7886370000000001E-3</c:v>
                </c:pt>
                <c:pt idx="70">
                  <c:v>-4.7886370000000001E-3</c:v>
                </c:pt>
                <c:pt idx="71">
                  <c:v>-4.7886370000000001E-3</c:v>
                </c:pt>
                <c:pt idx="72">
                  <c:v>-4.7886370000000001E-3</c:v>
                </c:pt>
                <c:pt idx="73">
                  <c:v>4.6870710000000003E-2</c:v>
                </c:pt>
                <c:pt idx="74">
                  <c:v>4.6870710000000003E-2</c:v>
                </c:pt>
                <c:pt idx="75">
                  <c:v>4.6870710000000003E-2</c:v>
                </c:pt>
                <c:pt idx="76">
                  <c:v>-0.97286457000000004</c:v>
                </c:pt>
                <c:pt idx="77">
                  <c:v>-0.97286457000000004</c:v>
                </c:pt>
                <c:pt idx="78">
                  <c:v>-0.97286457000000004</c:v>
                </c:pt>
                <c:pt idx="79">
                  <c:v>-0.97286457000000004</c:v>
                </c:pt>
                <c:pt idx="80">
                  <c:v>-2.1186302000000001</c:v>
                </c:pt>
                <c:pt idx="81">
                  <c:v>-2.1186302000000001</c:v>
                </c:pt>
                <c:pt idx="82">
                  <c:v>-2.1186302000000001</c:v>
                </c:pt>
                <c:pt idx="83">
                  <c:v>-2.6548251999999999</c:v>
                </c:pt>
                <c:pt idx="84">
                  <c:v>-2.6548251999999999</c:v>
                </c:pt>
                <c:pt idx="85">
                  <c:v>-2.6548251999999999</c:v>
                </c:pt>
                <c:pt idx="86">
                  <c:v>-2.6548251999999999</c:v>
                </c:pt>
                <c:pt idx="87">
                  <c:v>-2.7952256000000002</c:v>
                </c:pt>
                <c:pt idx="88">
                  <c:v>-2.7952256000000002</c:v>
                </c:pt>
                <c:pt idx="89">
                  <c:v>-2.7952256000000002</c:v>
                </c:pt>
                <c:pt idx="90">
                  <c:v>-1.8660201000000001</c:v>
                </c:pt>
                <c:pt idx="91">
                  <c:v>-1.8660201000000001</c:v>
                </c:pt>
                <c:pt idx="92">
                  <c:v>-1.8660201000000001</c:v>
                </c:pt>
                <c:pt idx="93">
                  <c:v>-1.8660201000000001</c:v>
                </c:pt>
                <c:pt idx="94">
                  <c:v>-0.33346510000000001</c:v>
                </c:pt>
                <c:pt idx="95">
                  <c:v>-0.33346510000000001</c:v>
                </c:pt>
                <c:pt idx="96">
                  <c:v>-0.33346510000000001</c:v>
                </c:pt>
                <c:pt idx="97">
                  <c:v>1.1199273000000001</c:v>
                </c:pt>
                <c:pt idx="98">
                  <c:v>1.1199273000000001</c:v>
                </c:pt>
                <c:pt idx="99">
                  <c:v>1.1199273000000001</c:v>
                </c:pt>
                <c:pt idx="100">
                  <c:v>1.1199273000000001</c:v>
                </c:pt>
                <c:pt idx="101">
                  <c:v>-1.3771852</c:v>
                </c:pt>
                <c:pt idx="102">
                  <c:v>-1.3771852</c:v>
                </c:pt>
                <c:pt idx="103">
                  <c:v>-1.3771852</c:v>
                </c:pt>
                <c:pt idx="104">
                  <c:v>-0.8717009</c:v>
                </c:pt>
                <c:pt idx="105">
                  <c:v>-0.8717009</c:v>
                </c:pt>
                <c:pt idx="106">
                  <c:v>-0.8717009</c:v>
                </c:pt>
                <c:pt idx="107">
                  <c:v>-0.8717009</c:v>
                </c:pt>
                <c:pt idx="108">
                  <c:v>-3.1621809999999999</c:v>
                </c:pt>
                <c:pt idx="109">
                  <c:v>-3.1621809999999999</c:v>
                </c:pt>
                <c:pt idx="110">
                  <c:v>-3.1621809999999999</c:v>
                </c:pt>
                <c:pt idx="111">
                  <c:v>-2.1386875999999999</c:v>
                </c:pt>
                <c:pt idx="112">
                  <c:v>-2.1386875999999999</c:v>
                </c:pt>
                <c:pt idx="113">
                  <c:v>-2.3493729999999999</c:v>
                </c:pt>
                <c:pt idx="114">
                  <c:v>-2.3493729999999999</c:v>
                </c:pt>
                <c:pt idx="115">
                  <c:v>-2.3493729999999999</c:v>
                </c:pt>
                <c:pt idx="116">
                  <c:v>-2.677613</c:v>
                </c:pt>
                <c:pt idx="117">
                  <c:v>-2.677613</c:v>
                </c:pt>
                <c:pt idx="118">
                  <c:v>-2.677613</c:v>
                </c:pt>
                <c:pt idx="119">
                  <c:v>-2.0784468999999999</c:v>
                </c:pt>
                <c:pt idx="120">
                  <c:v>-2.0784468999999999</c:v>
                </c:pt>
                <c:pt idx="121">
                  <c:v>-2.0784468999999999</c:v>
                </c:pt>
                <c:pt idx="122">
                  <c:v>-0.96867999999999999</c:v>
                </c:pt>
                <c:pt idx="123">
                  <c:v>-0.96867999999999999</c:v>
                </c:pt>
                <c:pt idx="124">
                  <c:v>-0.96867999999999999</c:v>
                </c:pt>
                <c:pt idx="125">
                  <c:v>7.7875405999999994E-2</c:v>
                </c:pt>
                <c:pt idx="126">
                  <c:v>7.7875405999999994E-2</c:v>
                </c:pt>
                <c:pt idx="127">
                  <c:v>7.7875405999999994E-2</c:v>
                </c:pt>
                <c:pt idx="128">
                  <c:v>-7.9655320000000002E-2</c:v>
                </c:pt>
                <c:pt idx="129">
                  <c:v>-7.9655320000000002E-2</c:v>
                </c:pt>
                <c:pt idx="130">
                  <c:v>-7.9655320000000002E-2</c:v>
                </c:pt>
                <c:pt idx="131">
                  <c:v>-0.50049317000000004</c:v>
                </c:pt>
                <c:pt idx="132">
                  <c:v>-0.50049317000000004</c:v>
                </c:pt>
                <c:pt idx="133">
                  <c:v>-0.50049317000000004</c:v>
                </c:pt>
                <c:pt idx="134">
                  <c:v>-2.0885463</c:v>
                </c:pt>
                <c:pt idx="135">
                  <c:v>-2.0885463</c:v>
                </c:pt>
                <c:pt idx="136">
                  <c:v>-2.0885463</c:v>
                </c:pt>
                <c:pt idx="137">
                  <c:v>-2.4381792999999998</c:v>
                </c:pt>
                <c:pt idx="138">
                  <c:v>-2.4381792999999998</c:v>
                </c:pt>
                <c:pt idx="139">
                  <c:v>-2.4381792999999998</c:v>
                </c:pt>
                <c:pt idx="140">
                  <c:v>-2.2617476000000001</c:v>
                </c:pt>
                <c:pt idx="141">
                  <c:v>-2.2617476000000001</c:v>
                </c:pt>
                <c:pt idx="142">
                  <c:v>-2.2617476000000001</c:v>
                </c:pt>
                <c:pt idx="143">
                  <c:v>-1.0218647999999999</c:v>
                </c:pt>
                <c:pt idx="144">
                  <c:v>-1.0218647999999999</c:v>
                </c:pt>
                <c:pt idx="145">
                  <c:v>-1.0218647999999999</c:v>
                </c:pt>
                <c:pt idx="146">
                  <c:v>-1.1355748000000001</c:v>
                </c:pt>
                <c:pt idx="147">
                  <c:v>-1.1355748000000001</c:v>
                </c:pt>
                <c:pt idx="148">
                  <c:v>-1.1355748000000001</c:v>
                </c:pt>
                <c:pt idx="149">
                  <c:v>-0.62878835</c:v>
                </c:pt>
                <c:pt idx="150">
                  <c:v>-0.62878835</c:v>
                </c:pt>
                <c:pt idx="151">
                  <c:v>-0.62878835</c:v>
                </c:pt>
                <c:pt idx="152">
                  <c:v>-1.8972168</c:v>
                </c:pt>
                <c:pt idx="153">
                  <c:v>-1.8972168</c:v>
                </c:pt>
                <c:pt idx="154">
                  <c:v>-1.8972168</c:v>
                </c:pt>
                <c:pt idx="155">
                  <c:v>-1.8104148</c:v>
                </c:pt>
                <c:pt idx="156">
                  <c:v>-1.8104148</c:v>
                </c:pt>
                <c:pt idx="157">
                  <c:v>-1.856298</c:v>
                </c:pt>
                <c:pt idx="158">
                  <c:v>-1.856298</c:v>
                </c:pt>
                <c:pt idx="159">
                  <c:v>-1.856298</c:v>
                </c:pt>
                <c:pt idx="160">
                  <c:v>-1.6497192000000001</c:v>
                </c:pt>
                <c:pt idx="161">
                  <c:v>-1.6497192000000001</c:v>
                </c:pt>
                <c:pt idx="162">
                  <c:v>-1.6497192000000001</c:v>
                </c:pt>
                <c:pt idx="163">
                  <c:v>-1.4906363</c:v>
                </c:pt>
                <c:pt idx="164">
                  <c:v>-1.4906363</c:v>
                </c:pt>
                <c:pt idx="165">
                  <c:v>-1.4906363</c:v>
                </c:pt>
                <c:pt idx="166">
                  <c:v>-1.8277028</c:v>
                </c:pt>
                <c:pt idx="167">
                  <c:v>-1.8277028</c:v>
                </c:pt>
                <c:pt idx="168">
                  <c:v>-1.8277028</c:v>
                </c:pt>
                <c:pt idx="169">
                  <c:v>-0.20183533000000001</c:v>
                </c:pt>
                <c:pt idx="170">
                  <c:v>-0.20183533000000001</c:v>
                </c:pt>
                <c:pt idx="171">
                  <c:v>-0.20183533000000001</c:v>
                </c:pt>
                <c:pt idx="172">
                  <c:v>-0.13939368999999999</c:v>
                </c:pt>
                <c:pt idx="173">
                  <c:v>-0.13939368999999999</c:v>
                </c:pt>
                <c:pt idx="174">
                  <c:v>-0.13939368999999999</c:v>
                </c:pt>
                <c:pt idx="175">
                  <c:v>-1.1158273000000001</c:v>
                </c:pt>
                <c:pt idx="176">
                  <c:v>-1.1158273000000001</c:v>
                </c:pt>
                <c:pt idx="177">
                  <c:v>-1.1158273000000001</c:v>
                </c:pt>
                <c:pt idx="178">
                  <c:v>-1.5978304999999999</c:v>
                </c:pt>
                <c:pt idx="179">
                  <c:v>-1.5978304999999999</c:v>
                </c:pt>
                <c:pt idx="180">
                  <c:v>-1.5978304999999999</c:v>
                </c:pt>
                <c:pt idx="181">
                  <c:v>-3.2224476000000002</c:v>
                </c:pt>
                <c:pt idx="182">
                  <c:v>-3.2224476000000002</c:v>
                </c:pt>
                <c:pt idx="183">
                  <c:v>-3.2224476000000002</c:v>
                </c:pt>
                <c:pt idx="184">
                  <c:v>-2.0906509999999998</c:v>
                </c:pt>
                <c:pt idx="185">
                  <c:v>-2.0906509999999998</c:v>
                </c:pt>
                <c:pt idx="186">
                  <c:v>-2.0906509999999998</c:v>
                </c:pt>
                <c:pt idx="187">
                  <c:v>-4.0601349999999998</c:v>
                </c:pt>
                <c:pt idx="188">
                  <c:v>-4.0601349999999998</c:v>
                </c:pt>
                <c:pt idx="189">
                  <c:v>-4.0601349999999998</c:v>
                </c:pt>
                <c:pt idx="190">
                  <c:v>-0.77976420000000002</c:v>
                </c:pt>
                <c:pt idx="191">
                  <c:v>-0.77976420000000002</c:v>
                </c:pt>
                <c:pt idx="192">
                  <c:v>-0.77976420000000002</c:v>
                </c:pt>
                <c:pt idx="193">
                  <c:v>-1.4722162000000001</c:v>
                </c:pt>
                <c:pt idx="194">
                  <c:v>-1.4722162000000001</c:v>
                </c:pt>
                <c:pt idx="195">
                  <c:v>-1.4722162000000001</c:v>
                </c:pt>
                <c:pt idx="196">
                  <c:v>-1.2472354000000001</c:v>
                </c:pt>
                <c:pt idx="197">
                  <c:v>-1.2472354000000001</c:v>
                </c:pt>
                <c:pt idx="198">
                  <c:v>-1.2472354000000001</c:v>
                </c:pt>
                <c:pt idx="199">
                  <c:v>-1.7807312</c:v>
                </c:pt>
                <c:pt idx="200">
                  <c:v>-1.7807312</c:v>
                </c:pt>
                <c:pt idx="201">
                  <c:v>-1.7807312</c:v>
                </c:pt>
                <c:pt idx="202">
                  <c:v>-2.6828086</c:v>
                </c:pt>
                <c:pt idx="203">
                  <c:v>-2.6828086</c:v>
                </c:pt>
                <c:pt idx="204">
                  <c:v>-2.6828086</c:v>
                </c:pt>
                <c:pt idx="205">
                  <c:v>-2.9699529999999998</c:v>
                </c:pt>
                <c:pt idx="206">
                  <c:v>-2.9699529999999998</c:v>
                </c:pt>
                <c:pt idx="207">
                  <c:v>-3.7115556999999999</c:v>
                </c:pt>
                <c:pt idx="208">
                  <c:v>-3.7115556999999999</c:v>
                </c:pt>
                <c:pt idx="209">
                  <c:v>-3.7115556999999999</c:v>
                </c:pt>
                <c:pt idx="210">
                  <c:v>-3.7115556999999999</c:v>
                </c:pt>
                <c:pt idx="211">
                  <c:v>-1.5560327</c:v>
                </c:pt>
                <c:pt idx="212">
                  <c:v>-1.5560327</c:v>
                </c:pt>
                <c:pt idx="213">
                  <c:v>-2.6990976</c:v>
                </c:pt>
                <c:pt idx="214">
                  <c:v>-2.6990976</c:v>
                </c:pt>
                <c:pt idx="215">
                  <c:v>-2.6990976</c:v>
                </c:pt>
                <c:pt idx="216">
                  <c:v>-2.6990976</c:v>
                </c:pt>
                <c:pt idx="217">
                  <c:v>-0.25281155</c:v>
                </c:pt>
                <c:pt idx="218">
                  <c:v>-0.25281155</c:v>
                </c:pt>
                <c:pt idx="219">
                  <c:v>0.25417276999999999</c:v>
                </c:pt>
                <c:pt idx="220">
                  <c:v>0.25417276999999999</c:v>
                </c:pt>
                <c:pt idx="221">
                  <c:v>0.25417276999999999</c:v>
                </c:pt>
                <c:pt idx="222">
                  <c:v>-0.42037812000000002</c:v>
                </c:pt>
                <c:pt idx="223">
                  <c:v>-0.42037812000000002</c:v>
                </c:pt>
                <c:pt idx="224">
                  <c:v>-0.42037812000000002</c:v>
                </c:pt>
                <c:pt idx="225">
                  <c:v>-0.81984610000000002</c:v>
                </c:pt>
                <c:pt idx="226">
                  <c:v>-0.81984610000000002</c:v>
                </c:pt>
                <c:pt idx="227">
                  <c:v>-0.81984610000000002</c:v>
                </c:pt>
                <c:pt idx="228">
                  <c:v>-1.6441048</c:v>
                </c:pt>
                <c:pt idx="229">
                  <c:v>-1.6441048</c:v>
                </c:pt>
                <c:pt idx="230">
                  <c:v>-1.6441048</c:v>
                </c:pt>
                <c:pt idx="231">
                  <c:v>-4.0751605</c:v>
                </c:pt>
                <c:pt idx="232">
                  <c:v>-4.0751605</c:v>
                </c:pt>
                <c:pt idx="233">
                  <c:v>-4.0751605</c:v>
                </c:pt>
                <c:pt idx="234">
                  <c:v>-2.0464340000000001</c:v>
                </c:pt>
                <c:pt idx="235">
                  <c:v>-2.0464340000000001</c:v>
                </c:pt>
                <c:pt idx="236">
                  <c:v>-2.0464340000000001</c:v>
                </c:pt>
                <c:pt idx="237">
                  <c:v>-1.8735645999999999</c:v>
                </c:pt>
                <c:pt idx="238">
                  <c:v>-1.8735645999999999</c:v>
                </c:pt>
                <c:pt idx="239">
                  <c:v>-1.8735645999999999</c:v>
                </c:pt>
                <c:pt idx="240">
                  <c:v>-1.4666710000000001</c:v>
                </c:pt>
                <c:pt idx="241">
                  <c:v>-1.4666710000000001</c:v>
                </c:pt>
                <c:pt idx="242">
                  <c:v>-1.4666710000000001</c:v>
                </c:pt>
                <c:pt idx="243">
                  <c:v>-0.90675247000000003</c:v>
                </c:pt>
                <c:pt idx="244">
                  <c:v>-0.90675247000000003</c:v>
                </c:pt>
                <c:pt idx="245">
                  <c:v>-0.90675247000000003</c:v>
                </c:pt>
                <c:pt idx="246">
                  <c:v>-1.2076488000000001</c:v>
                </c:pt>
                <c:pt idx="247">
                  <c:v>-1.2076488000000001</c:v>
                </c:pt>
                <c:pt idx="248">
                  <c:v>-1.2076488000000001</c:v>
                </c:pt>
                <c:pt idx="249">
                  <c:v>-1.1146518000000001</c:v>
                </c:pt>
                <c:pt idx="250">
                  <c:v>-1.1146518000000001</c:v>
                </c:pt>
                <c:pt idx="251">
                  <c:v>-1.1146518000000001</c:v>
                </c:pt>
                <c:pt idx="252">
                  <c:v>-2.2331881999999998</c:v>
                </c:pt>
                <c:pt idx="253">
                  <c:v>-2.2331881999999998</c:v>
                </c:pt>
                <c:pt idx="254">
                  <c:v>-2.2331881999999998</c:v>
                </c:pt>
                <c:pt idx="255">
                  <c:v>-2.8657292999999999</c:v>
                </c:pt>
                <c:pt idx="256">
                  <c:v>-2.8657292999999999</c:v>
                </c:pt>
                <c:pt idx="257">
                  <c:v>-2.8657292999999999</c:v>
                </c:pt>
                <c:pt idx="258">
                  <c:v>-1.9995103000000001</c:v>
                </c:pt>
                <c:pt idx="259">
                  <c:v>-1.9995103000000001</c:v>
                </c:pt>
                <c:pt idx="260">
                  <c:v>-1.9995103000000001</c:v>
                </c:pt>
                <c:pt idx="261">
                  <c:v>-2.4163396000000001</c:v>
                </c:pt>
                <c:pt idx="262">
                  <c:v>-2.4163396000000001</c:v>
                </c:pt>
                <c:pt idx="263">
                  <c:v>-2.4163396000000001</c:v>
                </c:pt>
                <c:pt idx="264">
                  <c:v>-1.8402185</c:v>
                </c:pt>
                <c:pt idx="265">
                  <c:v>-1.8402185</c:v>
                </c:pt>
                <c:pt idx="266">
                  <c:v>-1.9663168</c:v>
                </c:pt>
                <c:pt idx="267">
                  <c:v>-1.9663168</c:v>
                </c:pt>
                <c:pt idx="268">
                  <c:v>-1.9663168</c:v>
                </c:pt>
                <c:pt idx="269">
                  <c:v>-0.10223895</c:v>
                </c:pt>
                <c:pt idx="270">
                  <c:v>-0.10223895</c:v>
                </c:pt>
                <c:pt idx="271">
                  <c:v>-0.10223895</c:v>
                </c:pt>
                <c:pt idx="272">
                  <c:v>5.0597370000000003E-2</c:v>
                </c:pt>
                <c:pt idx="273">
                  <c:v>5.0597370000000003E-2</c:v>
                </c:pt>
                <c:pt idx="274">
                  <c:v>5.0597370000000003E-2</c:v>
                </c:pt>
                <c:pt idx="275">
                  <c:v>-1.4736373</c:v>
                </c:pt>
                <c:pt idx="276">
                  <c:v>-1.4736373</c:v>
                </c:pt>
                <c:pt idx="277">
                  <c:v>-1.4736373</c:v>
                </c:pt>
                <c:pt idx="278">
                  <c:v>-2.0550250000000001</c:v>
                </c:pt>
                <c:pt idx="279">
                  <c:v>-2.0550250000000001</c:v>
                </c:pt>
                <c:pt idx="280">
                  <c:v>-2.0550250000000001</c:v>
                </c:pt>
                <c:pt idx="281">
                  <c:v>-2.108965</c:v>
                </c:pt>
                <c:pt idx="282">
                  <c:v>-2.108965</c:v>
                </c:pt>
                <c:pt idx="283">
                  <c:v>-2.108965</c:v>
                </c:pt>
                <c:pt idx="284">
                  <c:v>-1.2946948</c:v>
                </c:pt>
                <c:pt idx="285">
                  <c:v>-1.2946948</c:v>
                </c:pt>
                <c:pt idx="286">
                  <c:v>-1.2946948</c:v>
                </c:pt>
                <c:pt idx="287">
                  <c:v>-1.8048839999999999</c:v>
                </c:pt>
                <c:pt idx="288">
                  <c:v>-1.8048839999999999</c:v>
                </c:pt>
                <c:pt idx="289">
                  <c:v>-1.8048839999999999</c:v>
                </c:pt>
                <c:pt idx="290">
                  <c:v>-1.2650827</c:v>
                </c:pt>
                <c:pt idx="291">
                  <c:v>-1.2650827</c:v>
                </c:pt>
                <c:pt idx="292">
                  <c:v>-1.2650827</c:v>
                </c:pt>
                <c:pt idx="293">
                  <c:v>-0.98831709999999995</c:v>
                </c:pt>
                <c:pt idx="294">
                  <c:v>-0.98831709999999995</c:v>
                </c:pt>
                <c:pt idx="295">
                  <c:v>-0.98831709999999995</c:v>
                </c:pt>
                <c:pt idx="296">
                  <c:v>-0.74745669999999997</c:v>
                </c:pt>
                <c:pt idx="297">
                  <c:v>-0.74745669999999997</c:v>
                </c:pt>
                <c:pt idx="298">
                  <c:v>-0.74745669999999997</c:v>
                </c:pt>
                <c:pt idx="299">
                  <c:v>-1.2260405999999999</c:v>
                </c:pt>
                <c:pt idx="300">
                  <c:v>-1.2260405999999999</c:v>
                </c:pt>
                <c:pt idx="301">
                  <c:v>-1.2260405999999999</c:v>
                </c:pt>
                <c:pt idx="302">
                  <c:v>-2.0752000000000002</c:v>
                </c:pt>
                <c:pt idx="303">
                  <c:v>-2.0752000000000002</c:v>
                </c:pt>
                <c:pt idx="304">
                  <c:v>-2.0752000000000002</c:v>
                </c:pt>
                <c:pt idx="305">
                  <c:v>-2.17136</c:v>
                </c:pt>
                <c:pt idx="306">
                  <c:v>-2.17136</c:v>
                </c:pt>
                <c:pt idx="307">
                  <c:v>-3.1661272</c:v>
                </c:pt>
                <c:pt idx="308">
                  <c:v>-3.1661272</c:v>
                </c:pt>
                <c:pt idx="309">
                  <c:v>-3.1661272</c:v>
                </c:pt>
                <c:pt idx="310">
                  <c:v>-3.1661272</c:v>
                </c:pt>
                <c:pt idx="311">
                  <c:v>-1.4026095000000001</c:v>
                </c:pt>
                <c:pt idx="312">
                  <c:v>-1.4026095000000001</c:v>
                </c:pt>
                <c:pt idx="313">
                  <c:v>-1.4026095000000001</c:v>
                </c:pt>
                <c:pt idx="314">
                  <c:v>-0.29433343000000001</c:v>
                </c:pt>
                <c:pt idx="315">
                  <c:v>-0.29433343000000001</c:v>
                </c:pt>
                <c:pt idx="316">
                  <c:v>-1.252181</c:v>
                </c:pt>
                <c:pt idx="317">
                  <c:v>-1.252181</c:v>
                </c:pt>
                <c:pt idx="318">
                  <c:v>-1.252181</c:v>
                </c:pt>
                <c:pt idx="319">
                  <c:v>-0.42915615000000001</c:v>
                </c:pt>
                <c:pt idx="320">
                  <c:v>-0.42915615000000001</c:v>
                </c:pt>
                <c:pt idx="321">
                  <c:v>-0.42915615000000001</c:v>
                </c:pt>
                <c:pt idx="322">
                  <c:v>0.67593879999999995</c:v>
                </c:pt>
                <c:pt idx="323">
                  <c:v>0.67593879999999995</c:v>
                </c:pt>
                <c:pt idx="324">
                  <c:v>0.67593879999999995</c:v>
                </c:pt>
                <c:pt idx="325">
                  <c:v>0.45236379999999998</c:v>
                </c:pt>
                <c:pt idx="326">
                  <c:v>0.45236379999999998</c:v>
                </c:pt>
                <c:pt idx="327">
                  <c:v>0.45236379999999998</c:v>
                </c:pt>
                <c:pt idx="328">
                  <c:v>-0.29327560000000003</c:v>
                </c:pt>
                <c:pt idx="329">
                  <c:v>-0.29327560000000003</c:v>
                </c:pt>
                <c:pt idx="330">
                  <c:v>-0.29327560000000003</c:v>
                </c:pt>
                <c:pt idx="331">
                  <c:v>-3.6952020000000001</c:v>
                </c:pt>
                <c:pt idx="332">
                  <c:v>-3.6952020000000001</c:v>
                </c:pt>
                <c:pt idx="333">
                  <c:v>-3.6952020000000001</c:v>
                </c:pt>
                <c:pt idx="334">
                  <c:v>-2.4205450000000002</c:v>
                </c:pt>
                <c:pt idx="335">
                  <c:v>-2.4205450000000002</c:v>
                </c:pt>
                <c:pt idx="336">
                  <c:v>-2.4205450000000002</c:v>
                </c:pt>
                <c:pt idx="337">
                  <c:v>-1.6343780000000001</c:v>
                </c:pt>
                <c:pt idx="338">
                  <c:v>-1.6343780000000001</c:v>
                </c:pt>
                <c:pt idx="339">
                  <c:v>-1.6940236</c:v>
                </c:pt>
                <c:pt idx="340">
                  <c:v>-1.6940236</c:v>
                </c:pt>
                <c:pt idx="341">
                  <c:v>-1.6940236</c:v>
                </c:pt>
                <c:pt idx="342">
                  <c:v>-1.0593090000000001</c:v>
                </c:pt>
                <c:pt idx="343">
                  <c:v>-1.0593090000000001</c:v>
                </c:pt>
                <c:pt idx="344">
                  <c:v>-1.0593090000000001</c:v>
                </c:pt>
                <c:pt idx="345">
                  <c:v>-1.0029593999999999</c:v>
                </c:pt>
                <c:pt idx="346">
                  <c:v>-1.0029593999999999</c:v>
                </c:pt>
                <c:pt idx="347">
                  <c:v>-1.0029593999999999</c:v>
                </c:pt>
                <c:pt idx="348">
                  <c:v>-1.0029593999999999</c:v>
                </c:pt>
                <c:pt idx="349">
                  <c:v>-1.5271816</c:v>
                </c:pt>
                <c:pt idx="350">
                  <c:v>-1.5271816</c:v>
                </c:pt>
                <c:pt idx="351">
                  <c:v>-1.5271816</c:v>
                </c:pt>
                <c:pt idx="352">
                  <c:v>-2.9115630000000001</c:v>
                </c:pt>
                <c:pt idx="353">
                  <c:v>-2.9115630000000001</c:v>
                </c:pt>
                <c:pt idx="354">
                  <c:v>-2.9115630000000001</c:v>
                </c:pt>
                <c:pt idx="355">
                  <c:v>-3.360919</c:v>
                </c:pt>
                <c:pt idx="356">
                  <c:v>-3.360919</c:v>
                </c:pt>
                <c:pt idx="357">
                  <c:v>-3.360919</c:v>
                </c:pt>
                <c:pt idx="358">
                  <c:v>-2.5822406</c:v>
                </c:pt>
                <c:pt idx="359">
                  <c:v>-2.5822406</c:v>
                </c:pt>
                <c:pt idx="360">
                  <c:v>-2.5822406</c:v>
                </c:pt>
                <c:pt idx="361">
                  <c:v>-1.3107599999999999</c:v>
                </c:pt>
                <c:pt idx="362">
                  <c:v>-1.3107599999999999</c:v>
                </c:pt>
                <c:pt idx="363">
                  <c:v>-1.3107599999999999</c:v>
                </c:pt>
                <c:pt idx="364">
                  <c:v>-3.2987204000000001</c:v>
                </c:pt>
                <c:pt idx="365">
                  <c:v>-3.2987204000000001</c:v>
                </c:pt>
                <c:pt idx="366">
                  <c:v>-3.2987204000000001</c:v>
                </c:pt>
                <c:pt idx="367">
                  <c:v>-2.4935822000000001</c:v>
                </c:pt>
                <c:pt idx="368">
                  <c:v>-2.4935822000000001</c:v>
                </c:pt>
                <c:pt idx="369">
                  <c:v>-2.4935822000000001</c:v>
                </c:pt>
                <c:pt idx="370">
                  <c:v>-2.4935822000000001</c:v>
                </c:pt>
                <c:pt idx="371">
                  <c:v>1.9510151999999999E-2</c:v>
                </c:pt>
                <c:pt idx="372">
                  <c:v>1.9510151999999999E-2</c:v>
                </c:pt>
                <c:pt idx="373">
                  <c:v>1.9510151999999999E-2</c:v>
                </c:pt>
                <c:pt idx="374">
                  <c:v>-0.28219745000000002</c:v>
                </c:pt>
                <c:pt idx="375">
                  <c:v>-0.28219745000000002</c:v>
                </c:pt>
                <c:pt idx="376">
                  <c:v>-0.28219745000000002</c:v>
                </c:pt>
                <c:pt idx="377">
                  <c:v>-1.5637496</c:v>
                </c:pt>
                <c:pt idx="378">
                  <c:v>-1.5637496</c:v>
                </c:pt>
                <c:pt idx="379">
                  <c:v>-1.5637496</c:v>
                </c:pt>
                <c:pt idx="380">
                  <c:v>-2.0199354</c:v>
                </c:pt>
                <c:pt idx="381">
                  <c:v>-2.0199354</c:v>
                </c:pt>
                <c:pt idx="382">
                  <c:v>-2.5665320999999999</c:v>
                </c:pt>
                <c:pt idx="383">
                  <c:v>-2.5665320999999999</c:v>
                </c:pt>
                <c:pt idx="384">
                  <c:v>-2.5665320999999999</c:v>
                </c:pt>
                <c:pt idx="385">
                  <c:v>-3.0964309999999999</c:v>
                </c:pt>
                <c:pt idx="386">
                  <c:v>-3.0964309999999999</c:v>
                </c:pt>
                <c:pt idx="387">
                  <c:v>-3.0964309999999999</c:v>
                </c:pt>
                <c:pt idx="388">
                  <c:v>-0.54720259999999998</c:v>
                </c:pt>
                <c:pt idx="389">
                  <c:v>-0.54720259999999998</c:v>
                </c:pt>
                <c:pt idx="390">
                  <c:v>-0.54720259999999998</c:v>
                </c:pt>
                <c:pt idx="391">
                  <c:v>-2.0172289999999999</c:v>
                </c:pt>
                <c:pt idx="392">
                  <c:v>-2.0172289999999999</c:v>
                </c:pt>
                <c:pt idx="393">
                  <c:v>-2.0172289999999999</c:v>
                </c:pt>
                <c:pt idx="394">
                  <c:v>-1.2254833999999999</c:v>
                </c:pt>
                <c:pt idx="395">
                  <c:v>-1.2254833999999999</c:v>
                </c:pt>
                <c:pt idx="396">
                  <c:v>-1.2254833999999999</c:v>
                </c:pt>
                <c:pt idx="397">
                  <c:v>-1.1615996</c:v>
                </c:pt>
                <c:pt idx="398">
                  <c:v>-1.1615996</c:v>
                </c:pt>
                <c:pt idx="399">
                  <c:v>-1.1615996</c:v>
                </c:pt>
                <c:pt idx="400">
                  <c:v>-0.21722095999999999</c:v>
                </c:pt>
                <c:pt idx="401">
                  <c:v>-0.21722095999999999</c:v>
                </c:pt>
                <c:pt idx="402">
                  <c:v>-0.21722095999999999</c:v>
                </c:pt>
                <c:pt idx="403">
                  <c:v>-2.9590998000000002</c:v>
                </c:pt>
                <c:pt idx="404">
                  <c:v>-2.9590998000000002</c:v>
                </c:pt>
                <c:pt idx="405">
                  <c:v>-2.9672253</c:v>
                </c:pt>
                <c:pt idx="406">
                  <c:v>-2.9672253</c:v>
                </c:pt>
                <c:pt idx="407">
                  <c:v>-2.9672253</c:v>
                </c:pt>
                <c:pt idx="408">
                  <c:v>-1.3443837000000001</c:v>
                </c:pt>
                <c:pt idx="409">
                  <c:v>-1.3443837000000001</c:v>
                </c:pt>
                <c:pt idx="410">
                  <c:v>-1.3443837000000001</c:v>
                </c:pt>
                <c:pt idx="411">
                  <c:v>-0.81890459999999998</c:v>
                </c:pt>
                <c:pt idx="412">
                  <c:v>-0.81890459999999998</c:v>
                </c:pt>
                <c:pt idx="413">
                  <c:v>-0.81890459999999998</c:v>
                </c:pt>
                <c:pt idx="414">
                  <c:v>-2.0947158E-2</c:v>
                </c:pt>
                <c:pt idx="415">
                  <c:v>-2.0947158E-2</c:v>
                </c:pt>
                <c:pt idx="416">
                  <c:v>-2.0947158E-2</c:v>
                </c:pt>
                <c:pt idx="417">
                  <c:v>-1.0163412999999999</c:v>
                </c:pt>
                <c:pt idx="418">
                  <c:v>-1.0163412999999999</c:v>
                </c:pt>
                <c:pt idx="419">
                  <c:v>-1.0163412999999999</c:v>
                </c:pt>
                <c:pt idx="420">
                  <c:v>0.19475365</c:v>
                </c:pt>
                <c:pt idx="421">
                  <c:v>0.19475365</c:v>
                </c:pt>
                <c:pt idx="422">
                  <c:v>0.19475365</c:v>
                </c:pt>
                <c:pt idx="423">
                  <c:v>-0.25106040000000002</c:v>
                </c:pt>
                <c:pt idx="424">
                  <c:v>-0.25106040000000002</c:v>
                </c:pt>
                <c:pt idx="425">
                  <c:v>-0.25106040000000002</c:v>
                </c:pt>
                <c:pt idx="426">
                  <c:v>-0.58346339999999997</c:v>
                </c:pt>
                <c:pt idx="427">
                  <c:v>-0.58346339999999997</c:v>
                </c:pt>
                <c:pt idx="428">
                  <c:v>-0.58346339999999997</c:v>
                </c:pt>
                <c:pt idx="429">
                  <c:v>-2.3602289999999999</c:v>
                </c:pt>
                <c:pt idx="430">
                  <c:v>-2.3602289999999999</c:v>
                </c:pt>
                <c:pt idx="431">
                  <c:v>-2.3602289999999999</c:v>
                </c:pt>
                <c:pt idx="432">
                  <c:v>-2.2754927</c:v>
                </c:pt>
                <c:pt idx="433">
                  <c:v>-2.2754927</c:v>
                </c:pt>
                <c:pt idx="434">
                  <c:v>-2.2754927</c:v>
                </c:pt>
                <c:pt idx="435">
                  <c:v>-2.4420752999999999</c:v>
                </c:pt>
                <c:pt idx="436">
                  <c:v>-2.4420752999999999</c:v>
                </c:pt>
                <c:pt idx="437">
                  <c:v>-2.4420752999999999</c:v>
                </c:pt>
                <c:pt idx="438">
                  <c:v>-2.667173</c:v>
                </c:pt>
                <c:pt idx="439">
                  <c:v>-2.667173</c:v>
                </c:pt>
                <c:pt idx="440">
                  <c:v>-2.667173</c:v>
                </c:pt>
                <c:pt idx="441">
                  <c:v>-1.8813337000000001</c:v>
                </c:pt>
                <c:pt idx="442">
                  <c:v>-1.8813337000000001</c:v>
                </c:pt>
                <c:pt idx="443">
                  <c:v>-1.8813337000000001</c:v>
                </c:pt>
                <c:pt idx="444">
                  <c:v>-2.0746831999999999</c:v>
                </c:pt>
                <c:pt idx="445">
                  <c:v>-2.0746831999999999</c:v>
                </c:pt>
                <c:pt idx="446">
                  <c:v>-2.0746831999999999</c:v>
                </c:pt>
                <c:pt idx="447">
                  <c:v>-1.2000112999999999</c:v>
                </c:pt>
                <c:pt idx="448">
                  <c:v>-1.2000112999999999</c:v>
                </c:pt>
                <c:pt idx="449">
                  <c:v>-1.2000112999999999</c:v>
                </c:pt>
                <c:pt idx="450">
                  <c:v>-1.1662432</c:v>
                </c:pt>
                <c:pt idx="451">
                  <c:v>-1.1662432</c:v>
                </c:pt>
                <c:pt idx="452">
                  <c:v>-1.1662432</c:v>
                </c:pt>
                <c:pt idx="453">
                  <c:v>-1.9250708000000001</c:v>
                </c:pt>
                <c:pt idx="454">
                  <c:v>-1.9250708000000001</c:v>
                </c:pt>
                <c:pt idx="455">
                  <c:v>-1.9250708000000001</c:v>
                </c:pt>
                <c:pt idx="456">
                  <c:v>-2.3716010000000001</c:v>
                </c:pt>
                <c:pt idx="457">
                  <c:v>-2.3716010000000001</c:v>
                </c:pt>
                <c:pt idx="458">
                  <c:v>-2.3716010000000001</c:v>
                </c:pt>
                <c:pt idx="459">
                  <c:v>-3.2362795000000002</c:v>
                </c:pt>
                <c:pt idx="460">
                  <c:v>-3.2362795000000002</c:v>
                </c:pt>
                <c:pt idx="461">
                  <c:v>-3.2362795000000002</c:v>
                </c:pt>
                <c:pt idx="462">
                  <c:v>-2.9460883</c:v>
                </c:pt>
                <c:pt idx="463">
                  <c:v>-2.9460883</c:v>
                </c:pt>
                <c:pt idx="464">
                  <c:v>-2.9460883</c:v>
                </c:pt>
                <c:pt idx="465">
                  <c:v>-1.7154531</c:v>
                </c:pt>
                <c:pt idx="466">
                  <c:v>-1.7154531</c:v>
                </c:pt>
                <c:pt idx="467">
                  <c:v>-1.7154531</c:v>
                </c:pt>
                <c:pt idx="468">
                  <c:v>-0.80703442999999997</c:v>
                </c:pt>
                <c:pt idx="469">
                  <c:v>-0.80703442999999997</c:v>
                </c:pt>
                <c:pt idx="470">
                  <c:v>-0.80703442999999997</c:v>
                </c:pt>
                <c:pt idx="471">
                  <c:v>0.57488130000000004</c:v>
                </c:pt>
                <c:pt idx="472">
                  <c:v>0.57488130000000004</c:v>
                </c:pt>
                <c:pt idx="473">
                  <c:v>0.57488130000000004</c:v>
                </c:pt>
                <c:pt idx="474">
                  <c:v>0.72424023999999998</c:v>
                </c:pt>
                <c:pt idx="475">
                  <c:v>0.72424023999999998</c:v>
                </c:pt>
                <c:pt idx="476">
                  <c:v>0.72424023999999998</c:v>
                </c:pt>
                <c:pt idx="477">
                  <c:v>-0.32839125000000002</c:v>
                </c:pt>
                <c:pt idx="478">
                  <c:v>-0.32839125000000002</c:v>
                </c:pt>
                <c:pt idx="479">
                  <c:v>-0.32839125000000002</c:v>
                </c:pt>
                <c:pt idx="480">
                  <c:v>0.32937026000000003</c:v>
                </c:pt>
                <c:pt idx="481">
                  <c:v>0.32937026000000003</c:v>
                </c:pt>
                <c:pt idx="482">
                  <c:v>0.32937026000000003</c:v>
                </c:pt>
                <c:pt idx="483">
                  <c:v>-0.32914870000000002</c:v>
                </c:pt>
                <c:pt idx="484">
                  <c:v>-0.32914870000000002</c:v>
                </c:pt>
                <c:pt idx="485">
                  <c:v>-0.32914870000000002</c:v>
                </c:pt>
                <c:pt idx="486">
                  <c:v>-0.14425557999999999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731B-4637-AB95-009C118F4FFB}"/>
            </c:ext>
          </c:extLst>
        </c:ser>
        <c:ser>
          <c:idx val="2"/>
          <c:order val="2"/>
          <c:tx>
            <c:v>z</c:v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val>
            <c:numRef>
              <c:f>Sheet7!$K$1:$K$487</c:f>
              <c:numCache>
                <c:formatCode>General</c:formatCode>
                <c:ptCount val="487"/>
                <c:pt idx="0">
                  <c:v>-0.14923096</c:v>
                </c:pt>
                <c:pt idx="1">
                  <c:v>-0.14923096</c:v>
                </c:pt>
                <c:pt idx="2">
                  <c:v>-0.14923096</c:v>
                </c:pt>
                <c:pt idx="3">
                  <c:v>-1.3369465</c:v>
                </c:pt>
                <c:pt idx="4">
                  <c:v>-1.3369465</c:v>
                </c:pt>
                <c:pt idx="5">
                  <c:v>-1.3369465</c:v>
                </c:pt>
                <c:pt idx="6">
                  <c:v>0.75913143000000005</c:v>
                </c:pt>
                <c:pt idx="7">
                  <c:v>0.75913143000000005</c:v>
                </c:pt>
                <c:pt idx="8">
                  <c:v>0.75913143000000005</c:v>
                </c:pt>
                <c:pt idx="9">
                  <c:v>0.75913143000000005</c:v>
                </c:pt>
                <c:pt idx="10">
                  <c:v>0.28736400000000001</c:v>
                </c:pt>
                <c:pt idx="11">
                  <c:v>0.28736400000000001</c:v>
                </c:pt>
                <c:pt idx="12">
                  <c:v>0.28736400000000001</c:v>
                </c:pt>
                <c:pt idx="13">
                  <c:v>1.58006</c:v>
                </c:pt>
                <c:pt idx="14">
                  <c:v>1.58006</c:v>
                </c:pt>
                <c:pt idx="15">
                  <c:v>1.58006</c:v>
                </c:pt>
                <c:pt idx="16">
                  <c:v>1.58006</c:v>
                </c:pt>
                <c:pt idx="17">
                  <c:v>1.7218770999999999</c:v>
                </c:pt>
                <c:pt idx="18">
                  <c:v>1.7218770999999999</c:v>
                </c:pt>
                <c:pt idx="19">
                  <c:v>1.7218770999999999</c:v>
                </c:pt>
                <c:pt idx="20">
                  <c:v>-0.21411132999999999</c:v>
                </c:pt>
                <c:pt idx="21">
                  <c:v>-0.21411132999999999</c:v>
                </c:pt>
                <c:pt idx="22">
                  <c:v>-0.21411132999999999</c:v>
                </c:pt>
                <c:pt idx="23">
                  <c:v>-0.21411132999999999</c:v>
                </c:pt>
                <c:pt idx="24">
                  <c:v>0.49795627999999997</c:v>
                </c:pt>
                <c:pt idx="25">
                  <c:v>0.49795627999999997</c:v>
                </c:pt>
                <c:pt idx="26">
                  <c:v>0.49795627999999997</c:v>
                </c:pt>
                <c:pt idx="27">
                  <c:v>0.70697593999999997</c:v>
                </c:pt>
                <c:pt idx="28">
                  <c:v>0.70697593999999997</c:v>
                </c:pt>
                <c:pt idx="29">
                  <c:v>0.70697593999999997</c:v>
                </c:pt>
                <c:pt idx="30">
                  <c:v>0.70697593999999997</c:v>
                </c:pt>
                <c:pt idx="31">
                  <c:v>-0.26964188</c:v>
                </c:pt>
                <c:pt idx="32">
                  <c:v>-0.26964188</c:v>
                </c:pt>
                <c:pt idx="33">
                  <c:v>-0.26964188</c:v>
                </c:pt>
                <c:pt idx="34">
                  <c:v>-3.311062E-2</c:v>
                </c:pt>
                <c:pt idx="35">
                  <c:v>-3.311062E-2</c:v>
                </c:pt>
                <c:pt idx="36">
                  <c:v>-3.311062E-2</c:v>
                </c:pt>
                <c:pt idx="37">
                  <c:v>-3.311062E-2</c:v>
                </c:pt>
                <c:pt idx="38">
                  <c:v>0.75336360000000002</c:v>
                </c:pt>
                <c:pt idx="39">
                  <c:v>0.75336360000000002</c:v>
                </c:pt>
                <c:pt idx="40">
                  <c:v>0.75336360000000002</c:v>
                </c:pt>
                <c:pt idx="41">
                  <c:v>-8.1917760000000006E-2</c:v>
                </c:pt>
                <c:pt idx="42">
                  <c:v>-8.1917760000000006E-2</c:v>
                </c:pt>
                <c:pt idx="43">
                  <c:v>-8.1917760000000006E-2</c:v>
                </c:pt>
                <c:pt idx="44">
                  <c:v>-8.1917760000000006E-2</c:v>
                </c:pt>
                <c:pt idx="45">
                  <c:v>0.38017368000000001</c:v>
                </c:pt>
                <c:pt idx="46">
                  <c:v>0.38017368000000001</c:v>
                </c:pt>
                <c:pt idx="47">
                  <c:v>0.38017368000000001</c:v>
                </c:pt>
                <c:pt idx="48">
                  <c:v>-0.25774955999999999</c:v>
                </c:pt>
                <c:pt idx="49">
                  <c:v>-0.25774955999999999</c:v>
                </c:pt>
                <c:pt idx="50">
                  <c:v>-0.25774955999999999</c:v>
                </c:pt>
                <c:pt idx="51">
                  <c:v>-0.25774955999999999</c:v>
                </c:pt>
                <c:pt idx="52">
                  <c:v>-0.19940948</c:v>
                </c:pt>
                <c:pt idx="53">
                  <c:v>-0.19940948</c:v>
                </c:pt>
                <c:pt idx="54">
                  <c:v>-0.19940948</c:v>
                </c:pt>
                <c:pt idx="55">
                  <c:v>-1.2690220000000001</c:v>
                </c:pt>
                <c:pt idx="56">
                  <c:v>-1.2690220000000001</c:v>
                </c:pt>
                <c:pt idx="57">
                  <c:v>-1.2690220000000001</c:v>
                </c:pt>
                <c:pt idx="58">
                  <c:v>-1.2690220000000001</c:v>
                </c:pt>
                <c:pt idx="59">
                  <c:v>-0.99858190000000002</c:v>
                </c:pt>
                <c:pt idx="60">
                  <c:v>-0.99858190000000002</c:v>
                </c:pt>
                <c:pt idx="61">
                  <c:v>-0.99858190000000002</c:v>
                </c:pt>
                <c:pt idx="62">
                  <c:v>0.89743229999999996</c:v>
                </c:pt>
                <c:pt idx="63">
                  <c:v>0.89743229999999996</c:v>
                </c:pt>
                <c:pt idx="64">
                  <c:v>0.89743229999999996</c:v>
                </c:pt>
                <c:pt idx="65">
                  <c:v>0.89743229999999996</c:v>
                </c:pt>
                <c:pt idx="66">
                  <c:v>6.8564415000000004E-2</c:v>
                </c:pt>
                <c:pt idx="67">
                  <c:v>6.8564415000000004E-2</c:v>
                </c:pt>
                <c:pt idx="68">
                  <c:v>6.8564415000000004E-2</c:v>
                </c:pt>
                <c:pt idx="69">
                  <c:v>0.22255516</c:v>
                </c:pt>
                <c:pt idx="70">
                  <c:v>0.22255516</c:v>
                </c:pt>
                <c:pt idx="71">
                  <c:v>0.22255516</c:v>
                </c:pt>
                <c:pt idx="72">
                  <c:v>0.22255516</c:v>
                </c:pt>
                <c:pt idx="73" formatCode="0.00E+00">
                  <c:v>-3.1852722000000002E-4</c:v>
                </c:pt>
                <c:pt idx="74" formatCode="0.00E+00">
                  <c:v>-3.1852722000000002E-4</c:v>
                </c:pt>
                <c:pt idx="75" formatCode="0.00E+00">
                  <c:v>-3.1852722000000002E-4</c:v>
                </c:pt>
                <c:pt idx="76">
                  <c:v>-0.36986256000000001</c:v>
                </c:pt>
                <c:pt idx="77">
                  <c:v>-0.36986256000000001</c:v>
                </c:pt>
                <c:pt idx="78">
                  <c:v>-0.36986256000000001</c:v>
                </c:pt>
                <c:pt idx="79">
                  <c:v>-0.36986256000000001</c:v>
                </c:pt>
                <c:pt idx="80">
                  <c:v>0.103951454</c:v>
                </c:pt>
                <c:pt idx="81">
                  <c:v>0.103951454</c:v>
                </c:pt>
                <c:pt idx="82">
                  <c:v>0.103951454</c:v>
                </c:pt>
                <c:pt idx="83">
                  <c:v>-4.1018486E-2</c:v>
                </c:pt>
                <c:pt idx="84">
                  <c:v>-4.1018486E-2</c:v>
                </c:pt>
                <c:pt idx="85">
                  <c:v>-4.1018486E-2</c:v>
                </c:pt>
                <c:pt idx="86">
                  <c:v>-4.1018486E-2</c:v>
                </c:pt>
                <c:pt idx="87">
                  <c:v>-1.7579079000000001E-2</c:v>
                </c:pt>
                <c:pt idx="88">
                  <c:v>-1.7579079000000001E-2</c:v>
                </c:pt>
                <c:pt idx="89">
                  <c:v>-1.7579079000000001E-2</c:v>
                </c:pt>
                <c:pt idx="90">
                  <c:v>2.6895523000000001E-2</c:v>
                </c:pt>
                <c:pt idx="91">
                  <c:v>2.6895523000000001E-2</c:v>
                </c:pt>
                <c:pt idx="92">
                  <c:v>2.6895523000000001E-2</c:v>
                </c:pt>
                <c:pt idx="93">
                  <c:v>2.6895523000000001E-2</c:v>
                </c:pt>
                <c:pt idx="94">
                  <c:v>-0.56413270000000004</c:v>
                </c:pt>
                <c:pt idx="95">
                  <c:v>-0.56413270000000004</c:v>
                </c:pt>
                <c:pt idx="96">
                  <c:v>-0.56413270000000004</c:v>
                </c:pt>
                <c:pt idx="97">
                  <c:v>-1.6869335000000001</c:v>
                </c:pt>
                <c:pt idx="98">
                  <c:v>-1.6869335000000001</c:v>
                </c:pt>
                <c:pt idx="99">
                  <c:v>-1.6869335000000001</c:v>
                </c:pt>
                <c:pt idx="100">
                  <c:v>-1.6869335000000001</c:v>
                </c:pt>
                <c:pt idx="101">
                  <c:v>2.2750539999999999</c:v>
                </c:pt>
                <c:pt idx="102">
                  <c:v>2.2750539999999999</c:v>
                </c:pt>
                <c:pt idx="103">
                  <c:v>2.2750539999999999</c:v>
                </c:pt>
                <c:pt idx="104">
                  <c:v>0.12159824</c:v>
                </c:pt>
                <c:pt idx="105">
                  <c:v>0.12159824</c:v>
                </c:pt>
                <c:pt idx="106">
                  <c:v>0.12159824</c:v>
                </c:pt>
                <c:pt idx="107">
                  <c:v>0.12159824</c:v>
                </c:pt>
                <c:pt idx="108">
                  <c:v>0.76065636000000003</c:v>
                </c:pt>
                <c:pt idx="109">
                  <c:v>0.76065636000000003</c:v>
                </c:pt>
                <c:pt idx="110">
                  <c:v>0.76065636000000003</c:v>
                </c:pt>
                <c:pt idx="111">
                  <c:v>2.0583153E-2</c:v>
                </c:pt>
                <c:pt idx="112">
                  <c:v>2.0583153E-2</c:v>
                </c:pt>
                <c:pt idx="113">
                  <c:v>1.7411909000000001</c:v>
                </c:pt>
                <c:pt idx="114">
                  <c:v>1.7411909000000001</c:v>
                </c:pt>
                <c:pt idx="115">
                  <c:v>1.7411909000000001</c:v>
                </c:pt>
                <c:pt idx="116">
                  <c:v>-0.18548965000000001</c:v>
                </c:pt>
                <c:pt idx="117">
                  <c:v>-0.18548965000000001</c:v>
                </c:pt>
                <c:pt idx="118">
                  <c:v>-0.18548965000000001</c:v>
                </c:pt>
                <c:pt idx="119">
                  <c:v>-0.19545269000000001</c:v>
                </c:pt>
                <c:pt idx="120">
                  <c:v>-0.19545269000000001</c:v>
                </c:pt>
                <c:pt idx="121">
                  <c:v>-0.19545269000000001</c:v>
                </c:pt>
                <c:pt idx="122">
                  <c:v>-5.0992965999999999E-3</c:v>
                </c:pt>
                <c:pt idx="123">
                  <c:v>-5.0992965999999999E-3</c:v>
                </c:pt>
                <c:pt idx="124">
                  <c:v>-5.0992965999999999E-3</c:v>
                </c:pt>
                <c:pt idx="125">
                  <c:v>-0.39994143999999998</c:v>
                </c:pt>
                <c:pt idx="126">
                  <c:v>-0.39994143999999998</c:v>
                </c:pt>
                <c:pt idx="127">
                  <c:v>-0.39994143999999998</c:v>
                </c:pt>
                <c:pt idx="128">
                  <c:v>-6.8803790000000004E-2</c:v>
                </c:pt>
                <c:pt idx="129">
                  <c:v>-6.8803790000000004E-2</c:v>
                </c:pt>
                <c:pt idx="130">
                  <c:v>-6.8803790000000004E-2</c:v>
                </c:pt>
                <c:pt idx="131">
                  <c:v>0.55943299999999996</c:v>
                </c:pt>
                <c:pt idx="132">
                  <c:v>0.55943299999999996</c:v>
                </c:pt>
                <c:pt idx="133">
                  <c:v>0.55943299999999996</c:v>
                </c:pt>
                <c:pt idx="134">
                  <c:v>-0.13886166</c:v>
                </c:pt>
                <c:pt idx="135">
                  <c:v>-0.13886166</c:v>
                </c:pt>
                <c:pt idx="136">
                  <c:v>-0.13886166</c:v>
                </c:pt>
                <c:pt idx="137">
                  <c:v>6.0372352999999997E-2</c:v>
                </c:pt>
                <c:pt idx="138">
                  <c:v>6.0372352999999997E-2</c:v>
                </c:pt>
                <c:pt idx="139">
                  <c:v>6.0372352999999997E-2</c:v>
                </c:pt>
                <c:pt idx="140">
                  <c:v>0.59777164000000005</c:v>
                </c:pt>
                <c:pt idx="141">
                  <c:v>0.59777164000000005</c:v>
                </c:pt>
                <c:pt idx="142">
                  <c:v>0.59777164000000005</c:v>
                </c:pt>
                <c:pt idx="143">
                  <c:v>-0.14854813</c:v>
                </c:pt>
                <c:pt idx="144">
                  <c:v>-0.14854813</c:v>
                </c:pt>
                <c:pt idx="145">
                  <c:v>-0.14854813</c:v>
                </c:pt>
                <c:pt idx="146">
                  <c:v>-0.55167960000000005</c:v>
                </c:pt>
                <c:pt idx="147">
                  <c:v>-0.55167960000000005</c:v>
                </c:pt>
                <c:pt idx="148">
                  <c:v>-0.55167960000000005</c:v>
                </c:pt>
                <c:pt idx="149">
                  <c:v>-0.61904910000000002</c:v>
                </c:pt>
                <c:pt idx="150">
                  <c:v>-0.61904910000000002</c:v>
                </c:pt>
                <c:pt idx="151">
                  <c:v>-0.61904910000000002</c:v>
                </c:pt>
                <c:pt idx="152">
                  <c:v>0.70474243000000003</c:v>
                </c:pt>
                <c:pt idx="153">
                  <c:v>0.70474243000000003</c:v>
                </c:pt>
                <c:pt idx="154">
                  <c:v>0.70474243000000003</c:v>
                </c:pt>
                <c:pt idx="155">
                  <c:v>0.18098068</c:v>
                </c:pt>
                <c:pt idx="156">
                  <c:v>0.18098068</c:v>
                </c:pt>
                <c:pt idx="157">
                  <c:v>-0.16682625000000001</c:v>
                </c:pt>
                <c:pt idx="158">
                  <c:v>-0.16682625000000001</c:v>
                </c:pt>
                <c:pt idx="159">
                  <c:v>-0.16682625000000001</c:v>
                </c:pt>
                <c:pt idx="160">
                  <c:v>1.8420782</c:v>
                </c:pt>
                <c:pt idx="161">
                  <c:v>1.8420782</c:v>
                </c:pt>
                <c:pt idx="162">
                  <c:v>1.8420782</c:v>
                </c:pt>
                <c:pt idx="163">
                  <c:v>1.8896656000000001</c:v>
                </c:pt>
                <c:pt idx="164">
                  <c:v>1.8896656000000001</c:v>
                </c:pt>
                <c:pt idx="165">
                  <c:v>1.8896656000000001</c:v>
                </c:pt>
                <c:pt idx="166">
                  <c:v>0.52192974000000003</c:v>
                </c:pt>
                <c:pt idx="167">
                  <c:v>0.52192974000000003</c:v>
                </c:pt>
                <c:pt idx="168">
                  <c:v>0.52192974000000003</c:v>
                </c:pt>
                <c:pt idx="169">
                  <c:v>3.6343575000000003E-2</c:v>
                </c:pt>
                <c:pt idx="170">
                  <c:v>3.6343575000000003E-2</c:v>
                </c:pt>
                <c:pt idx="171">
                  <c:v>3.6343575000000003E-2</c:v>
                </c:pt>
                <c:pt idx="172">
                  <c:v>-0.15465640999999999</c:v>
                </c:pt>
                <c:pt idx="173">
                  <c:v>-0.15465640999999999</c:v>
                </c:pt>
                <c:pt idx="174">
                  <c:v>-0.15465640999999999</c:v>
                </c:pt>
                <c:pt idx="175">
                  <c:v>-0.90477943000000005</c:v>
                </c:pt>
                <c:pt idx="176">
                  <c:v>-0.90477943000000005</c:v>
                </c:pt>
                <c:pt idx="177">
                  <c:v>-0.90477943000000005</c:v>
                </c:pt>
                <c:pt idx="178">
                  <c:v>-0.86102104000000002</c:v>
                </c:pt>
                <c:pt idx="179">
                  <c:v>-0.86102104000000002</c:v>
                </c:pt>
                <c:pt idx="180">
                  <c:v>-0.86102104000000002</c:v>
                </c:pt>
                <c:pt idx="181">
                  <c:v>0.12809657999999999</c:v>
                </c:pt>
                <c:pt idx="182">
                  <c:v>0.12809657999999999</c:v>
                </c:pt>
                <c:pt idx="183">
                  <c:v>0.12809657999999999</c:v>
                </c:pt>
                <c:pt idx="184">
                  <c:v>-1.3423061000000001</c:v>
                </c:pt>
                <c:pt idx="185">
                  <c:v>-1.3423061000000001</c:v>
                </c:pt>
                <c:pt idx="186">
                  <c:v>-1.3423061000000001</c:v>
                </c:pt>
                <c:pt idx="187">
                  <c:v>2.107091</c:v>
                </c:pt>
                <c:pt idx="188">
                  <c:v>2.107091</c:v>
                </c:pt>
                <c:pt idx="189">
                  <c:v>2.107091</c:v>
                </c:pt>
                <c:pt idx="190">
                  <c:v>-0.48246383999999998</c:v>
                </c:pt>
                <c:pt idx="191">
                  <c:v>-0.48246383999999998</c:v>
                </c:pt>
                <c:pt idx="192">
                  <c:v>-0.48246383999999998</c:v>
                </c:pt>
                <c:pt idx="193">
                  <c:v>0.33364199999999999</c:v>
                </c:pt>
                <c:pt idx="194">
                  <c:v>0.33364199999999999</c:v>
                </c:pt>
                <c:pt idx="195">
                  <c:v>0.33364199999999999</c:v>
                </c:pt>
                <c:pt idx="196">
                  <c:v>0.24317646000000001</c:v>
                </c:pt>
                <c:pt idx="197">
                  <c:v>0.24317646000000001</c:v>
                </c:pt>
                <c:pt idx="198">
                  <c:v>0.24317646000000001</c:v>
                </c:pt>
                <c:pt idx="199">
                  <c:v>0.69376660000000001</c:v>
                </c:pt>
                <c:pt idx="200">
                  <c:v>0.69376660000000001</c:v>
                </c:pt>
                <c:pt idx="201">
                  <c:v>0.69376660000000001</c:v>
                </c:pt>
                <c:pt idx="202">
                  <c:v>0.77865980000000001</c:v>
                </c:pt>
                <c:pt idx="203">
                  <c:v>0.77865980000000001</c:v>
                </c:pt>
                <c:pt idx="204">
                  <c:v>0.77865980000000001</c:v>
                </c:pt>
                <c:pt idx="205">
                  <c:v>1.3797579</c:v>
                </c:pt>
                <c:pt idx="206">
                  <c:v>1.3797579</c:v>
                </c:pt>
                <c:pt idx="207">
                  <c:v>1.4535484000000001</c:v>
                </c:pt>
                <c:pt idx="208">
                  <c:v>1.4535484000000001</c:v>
                </c:pt>
                <c:pt idx="209">
                  <c:v>1.4535484000000001</c:v>
                </c:pt>
                <c:pt idx="210">
                  <c:v>1.4535484000000001</c:v>
                </c:pt>
                <c:pt idx="211">
                  <c:v>-0.88915250000000001</c:v>
                </c:pt>
                <c:pt idx="212">
                  <c:v>-0.88915250000000001</c:v>
                </c:pt>
                <c:pt idx="213">
                  <c:v>-0.58452130000000002</c:v>
                </c:pt>
                <c:pt idx="214">
                  <c:v>-0.58452130000000002</c:v>
                </c:pt>
                <c:pt idx="215">
                  <c:v>-0.58452130000000002</c:v>
                </c:pt>
                <c:pt idx="216">
                  <c:v>-0.58452130000000002</c:v>
                </c:pt>
                <c:pt idx="217">
                  <c:v>-0.60764410000000002</c:v>
                </c:pt>
                <c:pt idx="218">
                  <c:v>-0.60764410000000002</c:v>
                </c:pt>
                <c:pt idx="219">
                  <c:v>0.89370439999999995</c:v>
                </c:pt>
                <c:pt idx="220">
                  <c:v>0.89370439999999995</c:v>
                </c:pt>
                <c:pt idx="221">
                  <c:v>0.89370439999999995</c:v>
                </c:pt>
                <c:pt idx="222">
                  <c:v>0.28147887999999999</c:v>
                </c:pt>
                <c:pt idx="223">
                  <c:v>0.28147887999999999</c:v>
                </c:pt>
                <c:pt idx="224">
                  <c:v>0.28147887999999999</c:v>
                </c:pt>
                <c:pt idx="225">
                  <c:v>0.64224910000000002</c:v>
                </c:pt>
                <c:pt idx="226">
                  <c:v>0.64224910000000002</c:v>
                </c:pt>
                <c:pt idx="227">
                  <c:v>0.64224910000000002</c:v>
                </c:pt>
                <c:pt idx="228">
                  <c:v>0.51002499999999995</c:v>
                </c:pt>
                <c:pt idx="229">
                  <c:v>0.51002499999999995</c:v>
                </c:pt>
                <c:pt idx="230">
                  <c:v>0.51002499999999995</c:v>
                </c:pt>
                <c:pt idx="231">
                  <c:v>1.1166925000000001</c:v>
                </c:pt>
                <c:pt idx="232">
                  <c:v>1.1166925000000001</c:v>
                </c:pt>
                <c:pt idx="233">
                  <c:v>1.1166925000000001</c:v>
                </c:pt>
                <c:pt idx="234">
                  <c:v>1.1194468</c:v>
                </c:pt>
                <c:pt idx="235">
                  <c:v>1.1194468</c:v>
                </c:pt>
                <c:pt idx="236">
                  <c:v>1.1194468</c:v>
                </c:pt>
                <c:pt idx="237">
                  <c:v>1.133151</c:v>
                </c:pt>
                <c:pt idx="238">
                  <c:v>1.133151</c:v>
                </c:pt>
                <c:pt idx="239">
                  <c:v>1.133151</c:v>
                </c:pt>
                <c:pt idx="240">
                  <c:v>2.8091430000000001E-2</c:v>
                </c:pt>
                <c:pt idx="241">
                  <c:v>2.8091430000000001E-2</c:v>
                </c:pt>
                <c:pt idx="242">
                  <c:v>2.8091430000000001E-2</c:v>
                </c:pt>
                <c:pt idx="243">
                  <c:v>-0.18873978</c:v>
                </c:pt>
                <c:pt idx="244">
                  <c:v>-0.18873978</c:v>
                </c:pt>
                <c:pt idx="245">
                  <c:v>-0.18873978</c:v>
                </c:pt>
                <c:pt idx="246">
                  <c:v>0.14781857000000001</c:v>
                </c:pt>
                <c:pt idx="247">
                  <c:v>0.14781857000000001</c:v>
                </c:pt>
                <c:pt idx="248">
                  <c:v>0.14781857000000001</c:v>
                </c:pt>
                <c:pt idx="249">
                  <c:v>0.38165569999999999</c:v>
                </c:pt>
                <c:pt idx="250">
                  <c:v>0.38165569999999999</c:v>
                </c:pt>
                <c:pt idx="251">
                  <c:v>0.38165569999999999</c:v>
                </c:pt>
                <c:pt idx="252">
                  <c:v>0.57807730000000002</c:v>
                </c:pt>
                <c:pt idx="253">
                  <c:v>0.57807730000000002</c:v>
                </c:pt>
                <c:pt idx="254">
                  <c:v>0.57807730000000002</c:v>
                </c:pt>
                <c:pt idx="255">
                  <c:v>8.0271720000000005E-2</c:v>
                </c:pt>
                <c:pt idx="256">
                  <c:v>8.0271720000000005E-2</c:v>
                </c:pt>
                <c:pt idx="257">
                  <c:v>8.0271720000000005E-2</c:v>
                </c:pt>
                <c:pt idx="258">
                  <c:v>-0.70072173999999998</c:v>
                </c:pt>
                <c:pt idx="259">
                  <c:v>-0.70072173999999998</c:v>
                </c:pt>
                <c:pt idx="260">
                  <c:v>-0.70072173999999998</c:v>
                </c:pt>
                <c:pt idx="261">
                  <c:v>-5.6237219999999997E-2</c:v>
                </c:pt>
                <c:pt idx="262">
                  <c:v>-5.6237219999999997E-2</c:v>
                </c:pt>
                <c:pt idx="263">
                  <c:v>-5.6237219999999997E-2</c:v>
                </c:pt>
                <c:pt idx="264">
                  <c:v>-1.2814522E-2</c:v>
                </c:pt>
                <c:pt idx="265">
                  <c:v>-1.2814522E-2</c:v>
                </c:pt>
                <c:pt idx="266">
                  <c:v>3.4685135000000001E-3</c:v>
                </c:pt>
                <c:pt idx="267">
                  <c:v>3.4685135000000001E-3</c:v>
                </c:pt>
                <c:pt idx="268">
                  <c:v>3.4685135000000001E-3</c:v>
                </c:pt>
                <c:pt idx="269">
                  <c:v>-0.49063683000000002</c:v>
                </c:pt>
                <c:pt idx="270">
                  <c:v>-0.49063683000000002</c:v>
                </c:pt>
                <c:pt idx="271">
                  <c:v>-0.49063683000000002</c:v>
                </c:pt>
                <c:pt idx="272">
                  <c:v>-0.17891788</c:v>
                </c:pt>
                <c:pt idx="273">
                  <c:v>-0.17891788</c:v>
                </c:pt>
                <c:pt idx="274">
                  <c:v>-0.17891788</c:v>
                </c:pt>
                <c:pt idx="275">
                  <c:v>1.0584879</c:v>
                </c:pt>
                <c:pt idx="276">
                  <c:v>1.0584879</c:v>
                </c:pt>
                <c:pt idx="277">
                  <c:v>1.0584879</c:v>
                </c:pt>
                <c:pt idx="278">
                  <c:v>-0.16798878</c:v>
                </c:pt>
                <c:pt idx="279">
                  <c:v>-0.16798878</c:v>
                </c:pt>
                <c:pt idx="280">
                  <c:v>-0.16798878</c:v>
                </c:pt>
                <c:pt idx="281">
                  <c:v>-0.29751396000000002</c:v>
                </c:pt>
                <c:pt idx="282">
                  <c:v>-0.29751396000000002</c:v>
                </c:pt>
                <c:pt idx="283">
                  <c:v>-0.29751396000000002</c:v>
                </c:pt>
                <c:pt idx="284">
                  <c:v>-0.61590100000000003</c:v>
                </c:pt>
                <c:pt idx="285">
                  <c:v>-0.61590100000000003</c:v>
                </c:pt>
                <c:pt idx="286">
                  <c:v>-0.61590100000000003</c:v>
                </c:pt>
                <c:pt idx="287">
                  <c:v>-0.47173786000000001</c:v>
                </c:pt>
                <c:pt idx="288">
                  <c:v>-0.47173786000000001</c:v>
                </c:pt>
                <c:pt idx="289">
                  <c:v>-0.47173786000000001</c:v>
                </c:pt>
                <c:pt idx="290">
                  <c:v>0.15695095000000001</c:v>
                </c:pt>
                <c:pt idx="291">
                  <c:v>0.15695095000000001</c:v>
                </c:pt>
                <c:pt idx="292">
                  <c:v>0.15695095000000001</c:v>
                </c:pt>
                <c:pt idx="293">
                  <c:v>-0.14016438000000001</c:v>
                </c:pt>
                <c:pt idx="294">
                  <c:v>-0.14016438000000001</c:v>
                </c:pt>
                <c:pt idx="295">
                  <c:v>-0.14016438000000001</c:v>
                </c:pt>
                <c:pt idx="296">
                  <c:v>-0.16479015</c:v>
                </c:pt>
                <c:pt idx="297">
                  <c:v>-0.16479015</c:v>
                </c:pt>
                <c:pt idx="298">
                  <c:v>-0.16479015</c:v>
                </c:pt>
                <c:pt idx="299">
                  <c:v>0.69529249999999998</c:v>
                </c:pt>
                <c:pt idx="300">
                  <c:v>0.69529249999999998</c:v>
                </c:pt>
                <c:pt idx="301">
                  <c:v>0.69529249999999998</c:v>
                </c:pt>
                <c:pt idx="302">
                  <c:v>0.13602924</c:v>
                </c:pt>
                <c:pt idx="303">
                  <c:v>0.13602924</c:v>
                </c:pt>
                <c:pt idx="304">
                  <c:v>0.13602924</c:v>
                </c:pt>
                <c:pt idx="305">
                  <c:v>0.65129090000000001</c:v>
                </c:pt>
                <c:pt idx="306">
                  <c:v>0.65129090000000001</c:v>
                </c:pt>
                <c:pt idx="307">
                  <c:v>-0.49028206000000002</c:v>
                </c:pt>
                <c:pt idx="308">
                  <c:v>-0.49028206000000002</c:v>
                </c:pt>
                <c:pt idx="309">
                  <c:v>-0.49028206000000002</c:v>
                </c:pt>
                <c:pt idx="310">
                  <c:v>-0.49028206000000002</c:v>
                </c:pt>
                <c:pt idx="311">
                  <c:v>-0.91723440000000001</c:v>
                </c:pt>
                <c:pt idx="312">
                  <c:v>-0.91723440000000001</c:v>
                </c:pt>
                <c:pt idx="313">
                  <c:v>-0.91723440000000001</c:v>
                </c:pt>
                <c:pt idx="314">
                  <c:v>0.1225996</c:v>
                </c:pt>
                <c:pt idx="315">
                  <c:v>0.1225996</c:v>
                </c:pt>
                <c:pt idx="316">
                  <c:v>-0.24661922</c:v>
                </c:pt>
                <c:pt idx="317">
                  <c:v>-0.24661922</c:v>
                </c:pt>
                <c:pt idx="318">
                  <c:v>-0.24661922</c:v>
                </c:pt>
                <c:pt idx="319">
                  <c:v>0.1890173</c:v>
                </c:pt>
                <c:pt idx="320">
                  <c:v>0.1890173</c:v>
                </c:pt>
                <c:pt idx="321">
                  <c:v>0.1890173</c:v>
                </c:pt>
                <c:pt idx="322">
                  <c:v>0.43590927000000002</c:v>
                </c:pt>
                <c:pt idx="323">
                  <c:v>0.43590927000000002</c:v>
                </c:pt>
                <c:pt idx="324">
                  <c:v>0.43590927000000002</c:v>
                </c:pt>
                <c:pt idx="325">
                  <c:v>0.43330479999999999</c:v>
                </c:pt>
                <c:pt idx="326">
                  <c:v>0.43330479999999999</c:v>
                </c:pt>
                <c:pt idx="327">
                  <c:v>0.43330479999999999</c:v>
                </c:pt>
                <c:pt idx="328">
                  <c:v>0.15170001999999999</c:v>
                </c:pt>
                <c:pt idx="329">
                  <c:v>0.15170001999999999</c:v>
                </c:pt>
                <c:pt idx="330">
                  <c:v>0.15170001999999999</c:v>
                </c:pt>
                <c:pt idx="331">
                  <c:v>-0.69022559999999999</c:v>
                </c:pt>
                <c:pt idx="332">
                  <c:v>-0.69022559999999999</c:v>
                </c:pt>
                <c:pt idx="333">
                  <c:v>-0.69022559999999999</c:v>
                </c:pt>
                <c:pt idx="334">
                  <c:v>0.59061812999999996</c:v>
                </c:pt>
                <c:pt idx="335">
                  <c:v>0.59061812999999996</c:v>
                </c:pt>
                <c:pt idx="336">
                  <c:v>0.59061812999999996</c:v>
                </c:pt>
                <c:pt idx="337">
                  <c:v>-0.52863884000000005</c:v>
                </c:pt>
                <c:pt idx="338">
                  <c:v>-0.52863884000000005</c:v>
                </c:pt>
                <c:pt idx="339">
                  <c:v>-0.15682219999999999</c:v>
                </c:pt>
                <c:pt idx="340">
                  <c:v>-0.15682219999999999</c:v>
                </c:pt>
                <c:pt idx="341">
                  <c:v>-0.15682219999999999</c:v>
                </c:pt>
                <c:pt idx="342">
                  <c:v>0.42732715999999998</c:v>
                </c:pt>
                <c:pt idx="343">
                  <c:v>0.42732715999999998</c:v>
                </c:pt>
                <c:pt idx="344">
                  <c:v>0.42732715999999998</c:v>
                </c:pt>
                <c:pt idx="345">
                  <c:v>-4.7636032000000002E-2</c:v>
                </c:pt>
                <c:pt idx="346">
                  <c:v>-4.7636032000000002E-2</c:v>
                </c:pt>
                <c:pt idx="347">
                  <c:v>-4.7636032000000002E-2</c:v>
                </c:pt>
                <c:pt idx="348">
                  <c:v>-4.7636032000000002E-2</c:v>
                </c:pt>
                <c:pt idx="349">
                  <c:v>5.8124542000000001E-2</c:v>
                </c:pt>
                <c:pt idx="350">
                  <c:v>5.8124542000000001E-2</c:v>
                </c:pt>
                <c:pt idx="351">
                  <c:v>5.8124542000000001E-2</c:v>
                </c:pt>
                <c:pt idx="352">
                  <c:v>-9.5225333999999995E-2</c:v>
                </c:pt>
                <c:pt idx="353">
                  <c:v>-9.5225333999999995E-2</c:v>
                </c:pt>
                <c:pt idx="354">
                  <c:v>-9.5225333999999995E-2</c:v>
                </c:pt>
                <c:pt idx="355">
                  <c:v>-5.0024986E-2</c:v>
                </c:pt>
                <c:pt idx="356">
                  <c:v>-5.0024986E-2</c:v>
                </c:pt>
                <c:pt idx="357">
                  <c:v>-5.0024986E-2</c:v>
                </c:pt>
                <c:pt idx="358">
                  <c:v>0.63645744000000004</c:v>
                </c:pt>
                <c:pt idx="359">
                  <c:v>0.63645744000000004</c:v>
                </c:pt>
                <c:pt idx="360">
                  <c:v>0.63645744000000004</c:v>
                </c:pt>
                <c:pt idx="361">
                  <c:v>-0.15664768000000001</c:v>
                </c:pt>
                <c:pt idx="362">
                  <c:v>-0.15664768000000001</c:v>
                </c:pt>
                <c:pt idx="363">
                  <c:v>-0.15664768000000001</c:v>
                </c:pt>
                <c:pt idx="364">
                  <c:v>-1.3070725999999999</c:v>
                </c:pt>
                <c:pt idx="365">
                  <c:v>-1.3070725999999999</c:v>
                </c:pt>
                <c:pt idx="366">
                  <c:v>-1.3070725999999999</c:v>
                </c:pt>
                <c:pt idx="367">
                  <c:v>0.21302985999999999</c:v>
                </c:pt>
                <c:pt idx="368">
                  <c:v>0.21302985999999999</c:v>
                </c:pt>
                <c:pt idx="369">
                  <c:v>0.21302985999999999</c:v>
                </c:pt>
                <c:pt idx="370">
                  <c:v>0.21302985999999999</c:v>
                </c:pt>
                <c:pt idx="371">
                  <c:v>0.15213584999999999</c:v>
                </c:pt>
                <c:pt idx="372">
                  <c:v>0.15213584999999999</c:v>
                </c:pt>
                <c:pt idx="373">
                  <c:v>0.15213584999999999</c:v>
                </c:pt>
                <c:pt idx="374">
                  <c:v>0.27029133</c:v>
                </c:pt>
                <c:pt idx="375">
                  <c:v>0.27029133</c:v>
                </c:pt>
                <c:pt idx="376">
                  <c:v>0.27029133</c:v>
                </c:pt>
                <c:pt idx="377">
                  <c:v>0.61962510000000004</c:v>
                </c:pt>
                <c:pt idx="378">
                  <c:v>0.61962510000000004</c:v>
                </c:pt>
                <c:pt idx="379">
                  <c:v>0.61962510000000004</c:v>
                </c:pt>
                <c:pt idx="380">
                  <c:v>0.30358982000000001</c:v>
                </c:pt>
                <c:pt idx="381">
                  <c:v>0.30358982000000001</c:v>
                </c:pt>
                <c:pt idx="382">
                  <c:v>-0.134161</c:v>
                </c:pt>
                <c:pt idx="383">
                  <c:v>-0.134161</c:v>
                </c:pt>
                <c:pt idx="384">
                  <c:v>-0.134161</c:v>
                </c:pt>
                <c:pt idx="385">
                  <c:v>4.2200090000000003E-3</c:v>
                </c:pt>
                <c:pt idx="386">
                  <c:v>4.2200090000000003E-3</c:v>
                </c:pt>
                <c:pt idx="387">
                  <c:v>4.2200090000000003E-3</c:v>
                </c:pt>
                <c:pt idx="388">
                  <c:v>0.32115936</c:v>
                </c:pt>
                <c:pt idx="389">
                  <c:v>0.32115936</c:v>
                </c:pt>
                <c:pt idx="390">
                  <c:v>0.32115936</c:v>
                </c:pt>
                <c:pt idx="391">
                  <c:v>0.55216980000000004</c:v>
                </c:pt>
                <c:pt idx="392">
                  <c:v>0.55216980000000004</c:v>
                </c:pt>
                <c:pt idx="393">
                  <c:v>0.55216980000000004</c:v>
                </c:pt>
                <c:pt idx="394">
                  <c:v>0.38753796000000001</c:v>
                </c:pt>
                <c:pt idx="395">
                  <c:v>0.38753796000000001</c:v>
                </c:pt>
                <c:pt idx="396">
                  <c:v>0.38753796000000001</c:v>
                </c:pt>
                <c:pt idx="397">
                  <c:v>-0.27764893000000002</c:v>
                </c:pt>
                <c:pt idx="398">
                  <c:v>-0.27764893000000002</c:v>
                </c:pt>
                <c:pt idx="399">
                  <c:v>-0.27764893000000002</c:v>
                </c:pt>
                <c:pt idx="400">
                  <c:v>0.32681083999999999</c:v>
                </c:pt>
                <c:pt idx="401">
                  <c:v>0.32681083999999999</c:v>
                </c:pt>
                <c:pt idx="402">
                  <c:v>0.32681083999999999</c:v>
                </c:pt>
                <c:pt idx="403">
                  <c:v>0.38477230000000001</c:v>
                </c:pt>
                <c:pt idx="404">
                  <c:v>0.38477230000000001</c:v>
                </c:pt>
                <c:pt idx="405">
                  <c:v>-9.4719890000000001E-2</c:v>
                </c:pt>
                <c:pt idx="406">
                  <c:v>-9.4719890000000001E-2</c:v>
                </c:pt>
                <c:pt idx="407">
                  <c:v>-9.4719890000000001E-2</c:v>
                </c:pt>
                <c:pt idx="408">
                  <c:v>1.8597745999999999</c:v>
                </c:pt>
                <c:pt idx="409">
                  <c:v>1.8597745999999999</c:v>
                </c:pt>
                <c:pt idx="410">
                  <c:v>1.8597745999999999</c:v>
                </c:pt>
                <c:pt idx="411">
                  <c:v>-0.85329820000000001</c:v>
                </c:pt>
                <c:pt idx="412">
                  <c:v>-0.85329820000000001</c:v>
                </c:pt>
                <c:pt idx="413">
                  <c:v>-0.85329820000000001</c:v>
                </c:pt>
                <c:pt idx="414">
                  <c:v>-0.9410925</c:v>
                </c:pt>
                <c:pt idx="415">
                  <c:v>-0.9410925</c:v>
                </c:pt>
                <c:pt idx="416">
                  <c:v>-0.9410925</c:v>
                </c:pt>
                <c:pt idx="417">
                  <c:v>0.81729220000000002</c:v>
                </c:pt>
                <c:pt idx="418">
                  <c:v>0.81729220000000002</c:v>
                </c:pt>
                <c:pt idx="419">
                  <c:v>0.81729220000000002</c:v>
                </c:pt>
                <c:pt idx="420">
                  <c:v>-0.27549361999999999</c:v>
                </c:pt>
                <c:pt idx="421">
                  <c:v>-0.27549361999999999</c:v>
                </c:pt>
                <c:pt idx="422">
                  <c:v>-0.27549361999999999</c:v>
                </c:pt>
                <c:pt idx="423">
                  <c:v>0.19694138</c:v>
                </c:pt>
                <c:pt idx="424">
                  <c:v>0.19694138</c:v>
                </c:pt>
                <c:pt idx="425">
                  <c:v>0.19694138</c:v>
                </c:pt>
                <c:pt idx="426">
                  <c:v>-0.64336777000000001</c:v>
                </c:pt>
                <c:pt idx="427">
                  <c:v>-0.64336777000000001</c:v>
                </c:pt>
                <c:pt idx="428">
                  <c:v>-0.64336777000000001</c:v>
                </c:pt>
                <c:pt idx="429">
                  <c:v>1.1718283</c:v>
                </c:pt>
                <c:pt idx="430">
                  <c:v>1.1718283</c:v>
                </c:pt>
                <c:pt idx="431">
                  <c:v>1.1718283</c:v>
                </c:pt>
                <c:pt idx="432">
                  <c:v>-0.31044959999999999</c:v>
                </c:pt>
                <c:pt idx="433">
                  <c:v>-0.31044959999999999</c:v>
                </c:pt>
                <c:pt idx="434">
                  <c:v>-0.31044959999999999</c:v>
                </c:pt>
                <c:pt idx="435">
                  <c:v>1.0170527</c:v>
                </c:pt>
                <c:pt idx="436">
                  <c:v>1.0170527</c:v>
                </c:pt>
                <c:pt idx="437">
                  <c:v>1.0170527</c:v>
                </c:pt>
                <c:pt idx="438">
                  <c:v>-0.18948841</c:v>
                </c:pt>
                <c:pt idx="439">
                  <c:v>-0.18948841</c:v>
                </c:pt>
                <c:pt idx="440">
                  <c:v>-0.18948841</c:v>
                </c:pt>
                <c:pt idx="441">
                  <c:v>0.18672562000000001</c:v>
                </c:pt>
                <c:pt idx="442">
                  <c:v>0.18672562000000001</c:v>
                </c:pt>
                <c:pt idx="443">
                  <c:v>0.18672562000000001</c:v>
                </c:pt>
                <c:pt idx="444">
                  <c:v>0.15870380000000001</c:v>
                </c:pt>
                <c:pt idx="445">
                  <c:v>0.15870380000000001</c:v>
                </c:pt>
                <c:pt idx="446">
                  <c:v>0.15870380000000001</c:v>
                </c:pt>
                <c:pt idx="447">
                  <c:v>-0.62813470000000005</c:v>
                </c:pt>
                <c:pt idx="448">
                  <c:v>-0.62813470000000005</c:v>
                </c:pt>
                <c:pt idx="449">
                  <c:v>-0.62813470000000005</c:v>
                </c:pt>
                <c:pt idx="450">
                  <c:v>0.58276749999999999</c:v>
                </c:pt>
                <c:pt idx="451">
                  <c:v>0.58276749999999999</c:v>
                </c:pt>
                <c:pt idx="452">
                  <c:v>0.58276749999999999</c:v>
                </c:pt>
                <c:pt idx="453">
                  <c:v>-3.7098884999999998E-2</c:v>
                </c:pt>
                <c:pt idx="454">
                  <c:v>-3.7098884999999998E-2</c:v>
                </c:pt>
                <c:pt idx="455">
                  <c:v>-3.7098884999999998E-2</c:v>
                </c:pt>
                <c:pt idx="456">
                  <c:v>0.121769905</c:v>
                </c:pt>
                <c:pt idx="457">
                  <c:v>0.121769905</c:v>
                </c:pt>
                <c:pt idx="458">
                  <c:v>0.121769905</c:v>
                </c:pt>
                <c:pt idx="459">
                  <c:v>0.67253110000000005</c:v>
                </c:pt>
                <c:pt idx="460">
                  <c:v>0.67253110000000005</c:v>
                </c:pt>
                <c:pt idx="461">
                  <c:v>0.67253110000000005</c:v>
                </c:pt>
                <c:pt idx="462">
                  <c:v>-0.62181664000000003</c:v>
                </c:pt>
                <c:pt idx="463">
                  <c:v>-0.62181664000000003</c:v>
                </c:pt>
                <c:pt idx="464">
                  <c:v>-0.62181664000000003</c:v>
                </c:pt>
                <c:pt idx="465">
                  <c:v>-0.40364932999999997</c:v>
                </c:pt>
                <c:pt idx="466">
                  <c:v>-0.40364932999999997</c:v>
                </c:pt>
                <c:pt idx="467">
                  <c:v>-0.40364932999999997</c:v>
                </c:pt>
                <c:pt idx="468">
                  <c:v>-2.2227286999999998E-2</c:v>
                </c:pt>
                <c:pt idx="469">
                  <c:v>-2.2227286999999998E-2</c:v>
                </c:pt>
                <c:pt idx="470">
                  <c:v>-2.2227286999999998E-2</c:v>
                </c:pt>
                <c:pt idx="471">
                  <c:v>9.1960910000000007E-2</c:v>
                </c:pt>
                <c:pt idx="472">
                  <c:v>9.1960910000000007E-2</c:v>
                </c:pt>
                <c:pt idx="473">
                  <c:v>9.1960910000000007E-2</c:v>
                </c:pt>
                <c:pt idx="474">
                  <c:v>8.6629869999999998E-2</c:v>
                </c:pt>
                <c:pt idx="475">
                  <c:v>8.6629869999999998E-2</c:v>
                </c:pt>
                <c:pt idx="476">
                  <c:v>8.6629869999999998E-2</c:v>
                </c:pt>
                <c:pt idx="477">
                  <c:v>0.17119788999999999</c:v>
                </c:pt>
                <c:pt idx="478">
                  <c:v>0.17119788999999999</c:v>
                </c:pt>
                <c:pt idx="479">
                  <c:v>0.17119788999999999</c:v>
                </c:pt>
                <c:pt idx="480">
                  <c:v>4.1868210000000003E-2</c:v>
                </c:pt>
                <c:pt idx="481">
                  <c:v>4.1868210000000003E-2</c:v>
                </c:pt>
                <c:pt idx="482">
                  <c:v>4.1868210000000003E-2</c:v>
                </c:pt>
                <c:pt idx="483">
                  <c:v>-0.10431194000000001</c:v>
                </c:pt>
                <c:pt idx="484">
                  <c:v>-0.10431194000000001</c:v>
                </c:pt>
                <c:pt idx="485">
                  <c:v>-0.10431194000000001</c:v>
                </c:pt>
                <c:pt idx="486">
                  <c:v>0.30850315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731B-4637-AB95-009C118F4FF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198289295"/>
        <c:axId val="1046663663"/>
      </c:lineChart>
      <c:catAx>
        <c:axId val="1198289295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046663663"/>
        <c:crosses val="autoZero"/>
        <c:auto val="1"/>
        <c:lblAlgn val="ctr"/>
        <c:lblOffset val="100"/>
        <c:noMultiLvlLbl val="0"/>
      </c:catAx>
      <c:valAx>
        <c:axId val="104666366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19828929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627563" cy="3778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6049963" y="0"/>
            <a:ext cx="4627562" cy="3778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79BFD6-B704-4D8C-9CE2-9E029C44E1F2}" type="datetimeFigureOut">
              <a:rPr lang="ko-KR" altLang="en-US" smtClean="0"/>
              <a:pPr/>
              <a:t>2020-05-31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7177088"/>
            <a:ext cx="4627563" cy="3778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6049963" y="7177088"/>
            <a:ext cx="4627562" cy="3778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8EBB05-0B38-438D-8464-95A6229C60A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151764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627563" cy="3778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6049963" y="0"/>
            <a:ext cx="4627562" cy="3778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65B782-D322-4A94-ABFD-AC32FFFD678B}" type="datetimeFigureOut">
              <a:rPr lang="ko-KR" altLang="en-US" smtClean="0"/>
              <a:pPr/>
              <a:t>2020-05-31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336925" y="566738"/>
            <a:ext cx="4006850" cy="2833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68388" y="3589338"/>
            <a:ext cx="8543925" cy="34004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7177088"/>
            <a:ext cx="4627563" cy="3778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6049963" y="7177088"/>
            <a:ext cx="4627562" cy="3778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6674AE-9371-46A9-9AD9-C1D7E44614F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4143285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실시간으로 변하는 값에 약한 가속도 값의 중요성을 줄이고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이전값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자이로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값을 더 신뢰함으로써 어느정도 순간적으로 변하는 값을 막아준 것입니다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가속도 값의 영향력이 작다고 해도 지속적으로 영향을 끼치기에 이 값으로 인해 변하게 되는 것입니다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100215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83419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979409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5.jpe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801052" y="2342515"/>
            <a:ext cx="9078595" cy="15868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602105" y="4231640"/>
            <a:ext cx="7476490" cy="18891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18BAB7-1643-44B0-937E-08447C6684A5}" type="datetime1">
              <a:rPr lang="en-US" altLang="ko-KR" smtClean="0"/>
              <a:t>5/31/2020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069571" y="6457903"/>
            <a:ext cx="2580004" cy="292388"/>
          </a:xfrm>
        </p:spPr>
        <p:txBody>
          <a:bodyPr lIns="0" tIns="0" rIns="0" bIns="0"/>
          <a:lstStyle>
            <a:lvl1pPr>
              <a:defRPr sz="900" b="0" i="1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R="36195" algn="r">
              <a:spcBef>
                <a:spcPts val="25"/>
              </a:spcBef>
            </a:pPr>
            <a:endParaRPr lang="en-US" sz="850" i="0" spc="-55" dirty="0">
              <a:latin typeface="Trebuchet MS"/>
              <a:cs typeface="Trebuchet MS"/>
            </a:endParaRPr>
          </a:p>
          <a:p>
            <a:pPr marR="36195" algn="r">
              <a:spcBef>
                <a:spcPts val="25"/>
              </a:spcBef>
            </a:pPr>
            <a:r>
              <a:rPr lang="en-US" altLang="ko-KR" sz="1050" i="0" spc="-55" dirty="0">
                <a:solidFill>
                  <a:prstClr val="black"/>
                </a:solidFill>
                <a:latin typeface="Trebuchet MS"/>
                <a:cs typeface="Trebuchet MS"/>
              </a:rPr>
              <a:t>(</a:t>
            </a:r>
            <a:fld id="{81D60167-4931-47E6-BA6A-407CBD079E47}" type="slidenum">
              <a:rPr lang="en-US" altLang="ko-KR" sz="1050" i="0" spc="-5" smtClean="0">
                <a:solidFill>
                  <a:prstClr val="black"/>
                </a:solidFill>
                <a:latin typeface="Trebuchet MS"/>
                <a:cs typeface="Trebuchet MS"/>
              </a:rPr>
              <a:pPr marR="36195" algn="r">
                <a:spcBef>
                  <a:spcPts val="25"/>
                </a:spcBef>
              </a:pPr>
              <a:t>‹#›</a:t>
            </a:fld>
            <a:r>
              <a:rPr lang="en-US" altLang="ko-KR" sz="1050" i="0" spc="-114" dirty="0">
                <a:solidFill>
                  <a:prstClr val="black"/>
                </a:solidFill>
                <a:latin typeface="Trebuchet MS"/>
                <a:cs typeface="Trebuchet MS"/>
              </a:rPr>
              <a:t>/</a:t>
            </a:r>
            <a:r>
              <a:rPr lang="en-US" altLang="ko-KR" sz="1050" i="0" spc="-5" dirty="0">
                <a:solidFill>
                  <a:prstClr val="black"/>
                </a:solidFill>
                <a:latin typeface="Trebuchet MS"/>
                <a:cs typeface="Trebuchet MS"/>
              </a:rPr>
              <a:t>20</a:t>
            </a:r>
            <a:r>
              <a:rPr lang="en-US" altLang="ko-KR" sz="1050" i="0" spc="-50" dirty="0">
                <a:solidFill>
                  <a:prstClr val="black"/>
                </a:solidFill>
                <a:latin typeface="Trebuchet MS"/>
                <a:cs typeface="Trebuchet MS"/>
              </a:rPr>
              <a:t>)</a:t>
            </a:r>
            <a:endParaRPr lang="en-US" altLang="ko-KR" sz="1050" i="0" dirty="0">
              <a:solidFill>
                <a:prstClr val="black"/>
              </a:solidFill>
              <a:latin typeface="Trebuchet MS"/>
              <a:cs typeface="Trebuchet MS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15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450" b="0" i="0" u="heavy">
                <a:solidFill>
                  <a:srgbClr val="0462C1"/>
                </a:solidFill>
                <a:latin typeface="Noto Sans CJK JP Regular"/>
                <a:cs typeface="Noto Sans CJK JP Regular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292E65-6FDB-4890-BEC7-D98C4A597AAD}" type="datetime1">
              <a:rPr lang="en-US" altLang="ko-KR" smtClean="0"/>
              <a:t>5/31/2020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069571" y="6457903"/>
            <a:ext cx="2580004" cy="323165"/>
          </a:xfrm>
        </p:spPr>
        <p:txBody>
          <a:bodyPr lIns="0" tIns="0" rIns="0" bIns="0"/>
          <a:lstStyle>
            <a:lvl1pPr>
              <a:defRPr sz="1050" b="0" i="1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R="36195" algn="r">
              <a:spcBef>
                <a:spcPts val="25"/>
              </a:spcBef>
            </a:pPr>
            <a:endParaRPr lang="en-US" i="0" spc="-55" dirty="0">
              <a:latin typeface="Trebuchet MS"/>
              <a:cs typeface="Trebuchet MS"/>
            </a:endParaRPr>
          </a:p>
          <a:p>
            <a:pPr marR="36195" algn="r">
              <a:spcBef>
                <a:spcPts val="25"/>
              </a:spcBef>
            </a:pPr>
            <a:r>
              <a:rPr lang="en-US" altLang="ko-KR" i="0" spc="-55" dirty="0">
                <a:latin typeface="Trebuchet MS"/>
                <a:cs typeface="Trebuchet MS"/>
              </a:rPr>
              <a:t>(</a:t>
            </a:r>
            <a:fld id="{81D60167-4931-47E6-BA6A-407CBD079E47}" type="slidenum">
              <a:rPr lang="en-US" altLang="ko-KR" i="0" spc="-5" smtClean="0">
                <a:latin typeface="Trebuchet MS"/>
                <a:cs typeface="Trebuchet MS"/>
              </a:rPr>
              <a:pPr marR="36195" algn="r">
                <a:spcBef>
                  <a:spcPts val="25"/>
                </a:spcBef>
              </a:pPr>
              <a:t>‹#›</a:t>
            </a:fld>
            <a:r>
              <a:rPr lang="en-US" altLang="ko-KR" i="0" spc="-114" dirty="0">
                <a:latin typeface="Trebuchet MS"/>
                <a:cs typeface="Trebuchet MS"/>
              </a:rPr>
              <a:t>/</a:t>
            </a:r>
            <a:r>
              <a:rPr lang="en-US" altLang="ko-KR" i="0" spc="-5" dirty="0">
                <a:latin typeface="Trebuchet MS"/>
                <a:cs typeface="Trebuchet MS"/>
              </a:rPr>
              <a:t>20</a:t>
            </a:r>
            <a:r>
              <a:rPr lang="en-US" altLang="ko-KR" i="0" spc="-50" dirty="0">
                <a:latin typeface="Trebuchet MS"/>
                <a:cs typeface="Trebuchet MS"/>
              </a:rPr>
              <a:t>)</a:t>
            </a:r>
            <a:endParaRPr lang="en-US" altLang="ko-KR" dirty="0">
              <a:latin typeface="Trebuchet MS"/>
              <a:cs typeface="Trebuchet MS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15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534035" y="1737995"/>
            <a:ext cx="4646104" cy="49872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500560" y="1737995"/>
            <a:ext cx="4646104" cy="49872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427D8F-1F1D-4DA7-9648-D928A541C358}" type="datetime1">
              <a:rPr lang="en-US" altLang="ko-KR" smtClean="0"/>
              <a:t>5/31/2020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>
          <a:xfrm>
            <a:off x="8069571" y="6457903"/>
            <a:ext cx="2580004" cy="323165"/>
          </a:xfrm>
        </p:spPr>
        <p:txBody>
          <a:bodyPr lIns="0" tIns="0" rIns="0" bIns="0"/>
          <a:lstStyle>
            <a:lvl1pPr>
              <a:defRPr sz="1050" b="0" i="1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R="36195" algn="r">
              <a:spcBef>
                <a:spcPts val="25"/>
              </a:spcBef>
            </a:pPr>
            <a:endParaRPr lang="en-US" i="0" spc="-55" dirty="0">
              <a:latin typeface="Trebuchet MS"/>
              <a:cs typeface="Trebuchet MS"/>
            </a:endParaRPr>
          </a:p>
          <a:p>
            <a:pPr marR="36195" algn="r">
              <a:spcBef>
                <a:spcPts val="25"/>
              </a:spcBef>
            </a:pPr>
            <a:r>
              <a:rPr lang="en-US" altLang="ko-KR" i="0" spc="-55" dirty="0">
                <a:latin typeface="Trebuchet MS"/>
                <a:cs typeface="Trebuchet MS"/>
              </a:rPr>
              <a:t>(</a:t>
            </a:r>
            <a:fld id="{81D60167-4931-47E6-BA6A-407CBD079E47}" type="slidenum">
              <a:rPr lang="en-US" altLang="ko-KR" i="0" spc="-5" smtClean="0">
                <a:latin typeface="Trebuchet MS"/>
                <a:cs typeface="Trebuchet MS"/>
              </a:rPr>
              <a:pPr marR="36195" algn="r">
                <a:spcBef>
                  <a:spcPts val="25"/>
                </a:spcBef>
              </a:pPr>
              <a:t>‹#›</a:t>
            </a:fld>
            <a:r>
              <a:rPr lang="en-US" altLang="ko-KR" i="0" spc="-114" dirty="0">
                <a:latin typeface="Trebuchet MS"/>
                <a:cs typeface="Trebuchet MS"/>
              </a:rPr>
              <a:t>/</a:t>
            </a:r>
            <a:r>
              <a:rPr lang="en-US" altLang="ko-KR" i="0" spc="-5" dirty="0">
                <a:latin typeface="Trebuchet MS"/>
                <a:cs typeface="Trebuchet MS"/>
              </a:rPr>
              <a:t>20</a:t>
            </a:r>
            <a:r>
              <a:rPr lang="en-US" altLang="ko-KR" i="0" spc="-50" dirty="0">
                <a:latin typeface="Trebuchet MS"/>
                <a:cs typeface="Trebuchet MS"/>
              </a:rPr>
              <a:t>)</a:t>
            </a:r>
            <a:endParaRPr lang="en-US" altLang="ko-KR" dirty="0">
              <a:latin typeface="Trebuchet MS"/>
              <a:cs typeface="Trebuchet MS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203987" y="1367815"/>
            <a:ext cx="10275760" cy="44309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4572" y="1167129"/>
            <a:ext cx="10674985" cy="4831080"/>
          </a:xfrm>
          <a:custGeom>
            <a:avLst/>
            <a:gdLst/>
            <a:ahLst/>
            <a:cxnLst/>
            <a:rect l="l" t="t" r="r" b="b"/>
            <a:pathLst>
              <a:path w="10674985" h="4831080">
                <a:moveTo>
                  <a:pt x="10514762" y="4631690"/>
                </a:moveTo>
                <a:lnTo>
                  <a:pt x="199415" y="4631690"/>
                </a:lnTo>
                <a:lnTo>
                  <a:pt x="199415" y="200672"/>
                </a:lnTo>
                <a:lnTo>
                  <a:pt x="159842" y="200672"/>
                </a:lnTo>
                <a:lnTo>
                  <a:pt x="159842" y="4631690"/>
                </a:lnTo>
                <a:lnTo>
                  <a:pt x="159842" y="4671060"/>
                </a:lnTo>
                <a:lnTo>
                  <a:pt x="10514762" y="4671060"/>
                </a:lnTo>
                <a:lnTo>
                  <a:pt x="10514762" y="4631690"/>
                </a:lnTo>
                <a:close/>
              </a:path>
              <a:path w="10674985" h="4831080">
                <a:moveTo>
                  <a:pt x="10514762" y="200685"/>
                </a:moveTo>
                <a:lnTo>
                  <a:pt x="10475176" y="200685"/>
                </a:lnTo>
                <a:lnTo>
                  <a:pt x="10475176" y="4631614"/>
                </a:lnTo>
                <a:lnTo>
                  <a:pt x="10514762" y="4631614"/>
                </a:lnTo>
                <a:lnTo>
                  <a:pt x="10514762" y="200685"/>
                </a:lnTo>
                <a:close/>
              </a:path>
              <a:path w="10674985" h="4831080">
                <a:moveTo>
                  <a:pt x="10514762" y="161290"/>
                </a:moveTo>
                <a:lnTo>
                  <a:pt x="159842" y="161290"/>
                </a:lnTo>
                <a:lnTo>
                  <a:pt x="159842" y="200660"/>
                </a:lnTo>
                <a:lnTo>
                  <a:pt x="10514762" y="200660"/>
                </a:lnTo>
                <a:lnTo>
                  <a:pt x="10514762" y="161290"/>
                </a:lnTo>
                <a:close/>
              </a:path>
              <a:path w="10674985" h="4831080">
                <a:moveTo>
                  <a:pt x="10674604" y="0"/>
                </a:moveTo>
                <a:lnTo>
                  <a:pt x="0" y="0"/>
                </a:lnTo>
                <a:lnTo>
                  <a:pt x="0" y="119380"/>
                </a:lnTo>
                <a:lnTo>
                  <a:pt x="0" y="4710430"/>
                </a:lnTo>
                <a:lnTo>
                  <a:pt x="0" y="4831080"/>
                </a:lnTo>
                <a:lnTo>
                  <a:pt x="10674604" y="4831080"/>
                </a:lnTo>
                <a:lnTo>
                  <a:pt x="10674604" y="4710836"/>
                </a:lnTo>
                <a:lnTo>
                  <a:pt x="10674604" y="4710430"/>
                </a:lnTo>
                <a:lnTo>
                  <a:pt x="10674604" y="119951"/>
                </a:lnTo>
                <a:lnTo>
                  <a:pt x="10554335" y="119951"/>
                </a:lnTo>
                <a:lnTo>
                  <a:pt x="10554335" y="4710430"/>
                </a:lnTo>
                <a:lnTo>
                  <a:pt x="120256" y="4710430"/>
                </a:lnTo>
                <a:lnTo>
                  <a:pt x="120256" y="119380"/>
                </a:lnTo>
                <a:lnTo>
                  <a:pt x="10674604" y="119380"/>
                </a:lnTo>
                <a:lnTo>
                  <a:pt x="1067460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9095943" y="772261"/>
            <a:ext cx="1534699" cy="27581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66459" y="6101086"/>
            <a:ext cx="2625141" cy="59851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15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7728EE-A166-4AF6-9141-9B0F94D75420}" type="datetime1">
              <a:rPr lang="en-US" altLang="ko-KR" smtClean="0"/>
              <a:t>5/31/2020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>
          <a:xfrm>
            <a:off x="8069571" y="6457903"/>
            <a:ext cx="2580004" cy="161583"/>
          </a:xfrm>
        </p:spPr>
        <p:txBody>
          <a:bodyPr lIns="0" tIns="0" rIns="0" bIns="0"/>
          <a:lstStyle>
            <a:lvl1pPr>
              <a:defRPr sz="1050" b="0" i="1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R="36195" algn="r">
              <a:spcBef>
                <a:spcPts val="25"/>
              </a:spcBef>
            </a:pPr>
            <a:r>
              <a:rPr lang="en-US" b="1" spc="-220" dirty="0">
                <a:latin typeface="Times New Roman"/>
                <a:cs typeface="Times New Roman"/>
              </a:rPr>
              <a:t>		</a:t>
            </a:r>
            <a:r>
              <a:rPr lang="en-US" altLang="ko-KR" i="0" spc="-55" dirty="0">
                <a:latin typeface="Trebuchet MS"/>
                <a:cs typeface="Trebuchet MS"/>
              </a:rPr>
              <a:t>(</a:t>
            </a:r>
            <a:fld id="{81D60167-4931-47E6-BA6A-407CBD079E47}" type="slidenum">
              <a:rPr lang="en-US" altLang="ko-KR" i="0" spc="-5" smtClean="0">
                <a:latin typeface="Trebuchet MS"/>
                <a:cs typeface="Trebuchet MS"/>
              </a:rPr>
              <a:pPr marR="36195" algn="r">
                <a:spcBef>
                  <a:spcPts val="25"/>
                </a:spcBef>
              </a:pPr>
              <a:t>‹#›</a:t>
            </a:fld>
            <a:r>
              <a:rPr lang="en-US" altLang="ko-KR" i="0" spc="-114" dirty="0">
                <a:latin typeface="Trebuchet MS"/>
                <a:cs typeface="Trebuchet MS"/>
              </a:rPr>
              <a:t>/</a:t>
            </a:r>
            <a:r>
              <a:rPr lang="en-US" altLang="ko-KR" i="0" spc="-5" dirty="0">
                <a:latin typeface="Trebuchet MS"/>
                <a:cs typeface="Trebuchet MS"/>
              </a:rPr>
              <a:t>20</a:t>
            </a:r>
            <a:r>
              <a:rPr lang="en-US" altLang="ko-KR" i="0" spc="-50" dirty="0">
                <a:latin typeface="Trebuchet MS"/>
                <a:cs typeface="Trebuchet MS"/>
              </a:rPr>
              <a:t>)</a:t>
            </a:r>
            <a:endParaRPr lang="en-US" altLang="ko-KR" dirty="0">
              <a:latin typeface="Trebuchet MS"/>
              <a:cs typeface="Trebuchet MS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1736979" y="772261"/>
            <a:ext cx="200025" cy="6012180"/>
          </a:xfrm>
          <a:custGeom>
            <a:avLst/>
            <a:gdLst/>
            <a:ahLst/>
            <a:cxnLst/>
            <a:rect l="l" t="t" r="r" b="b"/>
            <a:pathLst>
              <a:path w="200025" h="6012180">
                <a:moveTo>
                  <a:pt x="199428" y="0"/>
                </a:moveTo>
                <a:lnTo>
                  <a:pt x="0" y="0"/>
                </a:lnTo>
                <a:lnTo>
                  <a:pt x="0" y="6011989"/>
                </a:lnTo>
                <a:lnTo>
                  <a:pt x="199428" y="6011989"/>
                </a:lnTo>
                <a:lnTo>
                  <a:pt x="199428" y="0"/>
                </a:lnTo>
                <a:close/>
              </a:path>
            </a:pathLst>
          </a:custGeom>
          <a:solidFill>
            <a:srgbClr val="4453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1936407" y="6456768"/>
            <a:ext cx="1534699" cy="27452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1936407" y="6433921"/>
            <a:ext cx="8670290" cy="0"/>
          </a:xfrm>
          <a:custGeom>
            <a:avLst/>
            <a:gdLst/>
            <a:ahLst/>
            <a:cxnLst/>
            <a:rect l="l" t="t" r="r" b="b"/>
            <a:pathLst>
              <a:path w="8670290">
                <a:moveTo>
                  <a:pt x="0" y="0"/>
                </a:moveTo>
                <a:lnTo>
                  <a:pt x="8669693" y="0"/>
                </a:lnTo>
              </a:path>
            </a:pathLst>
          </a:custGeom>
          <a:ln w="60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306744" y="3596559"/>
            <a:ext cx="1296213" cy="39927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107438" y="3529917"/>
            <a:ext cx="67943" cy="49930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338FBC-E46A-4C77-8988-6AC11FB5E23F}" type="datetime1">
              <a:rPr lang="en-US" altLang="ko-KR" smtClean="0"/>
              <a:t>5/31/2020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>
          <a:xfrm>
            <a:off x="8069571" y="6457903"/>
            <a:ext cx="2580004" cy="323165"/>
          </a:xfrm>
        </p:spPr>
        <p:txBody>
          <a:bodyPr lIns="0" tIns="0" rIns="0" bIns="0"/>
          <a:lstStyle>
            <a:lvl1pPr>
              <a:defRPr sz="1050" b="0" i="1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R="36195" algn="r">
              <a:spcBef>
                <a:spcPts val="25"/>
              </a:spcBef>
            </a:pPr>
            <a:endParaRPr lang="en-US" i="0" spc="-55" dirty="0">
              <a:latin typeface="Trebuchet MS"/>
              <a:cs typeface="Trebuchet MS"/>
            </a:endParaRPr>
          </a:p>
          <a:p>
            <a:pPr marR="36195" algn="r">
              <a:spcBef>
                <a:spcPts val="25"/>
              </a:spcBef>
            </a:pPr>
            <a:r>
              <a:rPr lang="en-US" altLang="ko-KR" i="0" spc="-55" dirty="0">
                <a:latin typeface="Trebuchet MS"/>
                <a:cs typeface="Trebuchet MS"/>
              </a:rPr>
              <a:t>(</a:t>
            </a:r>
            <a:fld id="{81D60167-4931-47E6-BA6A-407CBD079E47}" type="slidenum">
              <a:rPr lang="en-US" altLang="ko-KR" i="0" spc="-5" smtClean="0">
                <a:latin typeface="Trebuchet MS"/>
                <a:cs typeface="Trebuchet MS"/>
              </a:rPr>
              <a:pPr marR="36195" algn="r">
                <a:spcBef>
                  <a:spcPts val="25"/>
                </a:spcBef>
              </a:pPr>
              <a:t>‹#›</a:t>
            </a:fld>
            <a:r>
              <a:rPr lang="en-US" altLang="ko-KR" i="0" spc="-114" dirty="0">
                <a:latin typeface="Trebuchet MS"/>
                <a:cs typeface="Trebuchet MS"/>
              </a:rPr>
              <a:t>/</a:t>
            </a:r>
            <a:r>
              <a:rPr lang="en-US" altLang="ko-KR" i="0" spc="-5" dirty="0">
                <a:latin typeface="Trebuchet MS"/>
                <a:cs typeface="Trebuchet MS"/>
              </a:rPr>
              <a:t>20</a:t>
            </a:r>
            <a:r>
              <a:rPr lang="en-US" altLang="ko-KR" i="0" spc="-50" dirty="0">
                <a:latin typeface="Trebuchet MS"/>
                <a:cs typeface="Trebuchet MS"/>
              </a:rPr>
              <a:t>)</a:t>
            </a:r>
            <a:endParaRPr lang="en-US" altLang="ko-KR" dirty="0">
              <a:latin typeface="Trebuchet MS"/>
              <a:cs typeface="Trebuchet M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7.png"/><Relationship Id="rId18" Type="http://schemas.openxmlformats.org/officeDocument/2006/relationships/image" Target="../media/image12.png"/><Relationship Id="rId26" Type="http://schemas.openxmlformats.org/officeDocument/2006/relationships/image" Target="../media/image20.png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5.png"/><Relationship Id="rId7" Type="http://schemas.openxmlformats.org/officeDocument/2006/relationships/image" Target="../media/image1.jpeg"/><Relationship Id="rId12" Type="http://schemas.openxmlformats.org/officeDocument/2006/relationships/image" Target="../media/image6.png"/><Relationship Id="rId17" Type="http://schemas.openxmlformats.org/officeDocument/2006/relationships/image" Target="../media/image11.png"/><Relationship Id="rId25" Type="http://schemas.openxmlformats.org/officeDocument/2006/relationships/image" Target="../media/image19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0.png"/><Relationship Id="rId20" Type="http://schemas.openxmlformats.org/officeDocument/2006/relationships/image" Target="../media/image14.png"/><Relationship Id="rId29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11" Type="http://schemas.openxmlformats.org/officeDocument/2006/relationships/image" Target="../media/image5.png"/><Relationship Id="rId24" Type="http://schemas.openxmlformats.org/officeDocument/2006/relationships/image" Target="../media/image18.png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9.png"/><Relationship Id="rId23" Type="http://schemas.openxmlformats.org/officeDocument/2006/relationships/image" Target="../media/image17.png"/><Relationship Id="rId28" Type="http://schemas.openxmlformats.org/officeDocument/2006/relationships/image" Target="../media/image22.png"/><Relationship Id="rId10" Type="http://schemas.openxmlformats.org/officeDocument/2006/relationships/image" Target="../media/image4.png"/><Relationship Id="rId19" Type="http://schemas.openxmlformats.org/officeDocument/2006/relationships/image" Target="../media/image13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3.png"/><Relationship Id="rId14" Type="http://schemas.openxmlformats.org/officeDocument/2006/relationships/image" Target="../media/image8.png"/><Relationship Id="rId22" Type="http://schemas.openxmlformats.org/officeDocument/2006/relationships/image" Target="../media/image16.png"/><Relationship Id="rId27" Type="http://schemas.openxmlformats.org/officeDocument/2006/relationships/image" Target="../media/image2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420166" y="773785"/>
            <a:ext cx="200025" cy="6010910"/>
          </a:xfrm>
          <a:custGeom>
            <a:avLst/>
            <a:gdLst/>
            <a:ahLst/>
            <a:cxnLst/>
            <a:rect l="l" t="t" r="r" b="b"/>
            <a:pathLst>
              <a:path w="200025" h="6010909">
                <a:moveTo>
                  <a:pt x="199428" y="0"/>
                </a:moveTo>
                <a:lnTo>
                  <a:pt x="0" y="0"/>
                </a:lnTo>
                <a:lnTo>
                  <a:pt x="0" y="6010465"/>
                </a:lnTo>
                <a:lnTo>
                  <a:pt x="199428" y="6010465"/>
                </a:lnTo>
                <a:lnTo>
                  <a:pt x="199428" y="0"/>
                </a:lnTo>
                <a:close/>
              </a:path>
            </a:pathLst>
          </a:custGeom>
          <a:solidFill>
            <a:srgbClr val="4453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619594" y="6433921"/>
            <a:ext cx="9986645" cy="0"/>
          </a:xfrm>
          <a:custGeom>
            <a:avLst/>
            <a:gdLst/>
            <a:ahLst/>
            <a:cxnLst/>
            <a:rect l="l" t="t" r="r" b="b"/>
            <a:pathLst>
              <a:path w="9986645">
                <a:moveTo>
                  <a:pt x="0" y="0"/>
                </a:moveTo>
                <a:lnTo>
                  <a:pt x="9986505" y="0"/>
                </a:lnTo>
              </a:path>
            </a:pathLst>
          </a:custGeom>
          <a:ln w="60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619594" y="1680070"/>
            <a:ext cx="9986645" cy="0"/>
          </a:xfrm>
          <a:custGeom>
            <a:avLst/>
            <a:gdLst/>
            <a:ahLst/>
            <a:cxnLst/>
            <a:rect l="l" t="t" r="r" b="b"/>
            <a:pathLst>
              <a:path w="9986645">
                <a:moveTo>
                  <a:pt x="0" y="0"/>
                </a:moveTo>
                <a:lnTo>
                  <a:pt x="9986505" y="0"/>
                </a:lnTo>
              </a:path>
            </a:pathLst>
          </a:custGeom>
          <a:ln w="106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619594" y="6462852"/>
            <a:ext cx="1536175" cy="27778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7748689" y="898080"/>
            <a:ext cx="392760" cy="10568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g object 21"/>
          <p:cNvSpPr/>
          <p:nvPr/>
        </p:nvSpPr>
        <p:spPr>
          <a:xfrm>
            <a:off x="7613192" y="1003782"/>
            <a:ext cx="615022" cy="21628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g object 22"/>
          <p:cNvSpPr/>
          <p:nvPr/>
        </p:nvSpPr>
        <p:spPr>
          <a:xfrm>
            <a:off x="7613192" y="1220076"/>
            <a:ext cx="631774" cy="10814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bg object 23"/>
          <p:cNvSpPr/>
          <p:nvPr/>
        </p:nvSpPr>
        <p:spPr>
          <a:xfrm>
            <a:off x="7693875" y="1328216"/>
            <a:ext cx="564781" cy="10814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bg object 24"/>
          <p:cNvSpPr/>
          <p:nvPr/>
        </p:nvSpPr>
        <p:spPr>
          <a:xfrm>
            <a:off x="7730413" y="1436369"/>
            <a:ext cx="411035" cy="10814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bg object 25"/>
          <p:cNvSpPr/>
          <p:nvPr/>
        </p:nvSpPr>
        <p:spPr>
          <a:xfrm>
            <a:off x="8479408" y="884123"/>
            <a:ext cx="427774" cy="10441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bg object 26"/>
          <p:cNvSpPr/>
          <p:nvPr/>
        </p:nvSpPr>
        <p:spPr>
          <a:xfrm>
            <a:off x="8372843" y="988555"/>
            <a:ext cx="659168" cy="42647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bg object 27"/>
          <p:cNvSpPr/>
          <p:nvPr/>
        </p:nvSpPr>
        <p:spPr>
          <a:xfrm>
            <a:off x="8476361" y="1415046"/>
            <a:ext cx="452132" cy="106616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bg object 28"/>
          <p:cNvSpPr/>
          <p:nvPr/>
        </p:nvSpPr>
        <p:spPr>
          <a:xfrm>
            <a:off x="9232963" y="773061"/>
            <a:ext cx="301421" cy="7687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bg object 29"/>
          <p:cNvSpPr/>
          <p:nvPr/>
        </p:nvSpPr>
        <p:spPr>
          <a:xfrm>
            <a:off x="8972638" y="849934"/>
            <a:ext cx="685050" cy="353377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bg object 30"/>
          <p:cNvSpPr/>
          <p:nvPr/>
        </p:nvSpPr>
        <p:spPr>
          <a:xfrm>
            <a:off x="8972638" y="1203312"/>
            <a:ext cx="715492" cy="88341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bg object 31"/>
          <p:cNvSpPr/>
          <p:nvPr/>
        </p:nvSpPr>
        <p:spPr>
          <a:xfrm>
            <a:off x="9086812" y="1291666"/>
            <a:ext cx="618070" cy="88341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bg object 32"/>
          <p:cNvSpPr/>
          <p:nvPr/>
        </p:nvSpPr>
        <p:spPr>
          <a:xfrm>
            <a:off x="9117266" y="1380007"/>
            <a:ext cx="616534" cy="88341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bg object 33"/>
          <p:cNvSpPr/>
          <p:nvPr/>
        </p:nvSpPr>
        <p:spPr>
          <a:xfrm>
            <a:off x="9137053" y="1468348"/>
            <a:ext cx="596747" cy="88341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bg object 34"/>
          <p:cNvSpPr/>
          <p:nvPr/>
        </p:nvSpPr>
        <p:spPr>
          <a:xfrm>
            <a:off x="9173590" y="1556689"/>
            <a:ext cx="304469" cy="83781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bg object 35"/>
          <p:cNvSpPr/>
          <p:nvPr/>
        </p:nvSpPr>
        <p:spPr>
          <a:xfrm>
            <a:off x="9785565" y="806373"/>
            <a:ext cx="490194" cy="93827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bg object 36"/>
          <p:cNvSpPr/>
          <p:nvPr/>
        </p:nvSpPr>
        <p:spPr>
          <a:xfrm>
            <a:off x="9758159" y="900201"/>
            <a:ext cx="689622" cy="95961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bg object 37"/>
          <p:cNvSpPr/>
          <p:nvPr/>
        </p:nvSpPr>
        <p:spPr>
          <a:xfrm>
            <a:off x="9745992" y="996162"/>
            <a:ext cx="701789" cy="95961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bg object 38"/>
          <p:cNvSpPr/>
          <p:nvPr/>
        </p:nvSpPr>
        <p:spPr>
          <a:xfrm>
            <a:off x="9726193" y="1092123"/>
            <a:ext cx="701801" cy="95961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bg object 39"/>
          <p:cNvSpPr/>
          <p:nvPr/>
        </p:nvSpPr>
        <p:spPr>
          <a:xfrm>
            <a:off x="9674440" y="1188084"/>
            <a:ext cx="723099" cy="95961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bg object 40"/>
          <p:cNvSpPr/>
          <p:nvPr/>
        </p:nvSpPr>
        <p:spPr>
          <a:xfrm>
            <a:off x="9674440" y="1284046"/>
            <a:ext cx="707885" cy="191909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bg object 41"/>
          <p:cNvSpPr/>
          <p:nvPr/>
        </p:nvSpPr>
        <p:spPr>
          <a:xfrm>
            <a:off x="9840366" y="1475955"/>
            <a:ext cx="499325" cy="89877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07726" y="965861"/>
            <a:ext cx="9065247" cy="5067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15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08603" y="1699124"/>
            <a:ext cx="10063492" cy="37592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50" b="0" i="0" u="heavy">
                <a:solidFill>
                  <a:srgbClr val="0462C1"/>
                </a:solidFill>
                <a:latin typeface="Noto Sans CJK JP Regular"/>
                <a:cs typeface="Noto Sans CJK JP Regular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631438" y="7027545"/>
            <a:ext cx="3417824" cy="3778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534035" y="7027545"/>
            <a:ext cx="2456561" cy="3778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D2F33D-89C8-4864-89B4-F3596507CCAE}" type="datetime1">
              <a:rPr lang="en-US" altLang="ko-KR" smtClean="0"/>
              <a:t>5/31/2020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069571" y="6457903"/>
            <a:ext cx="2580004" cy="3231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050" b="0" i="1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R="36195">
              <a:spcBef>
                <a:spcPts val="25"/>
              </a:spcBef>
            </a:pPr>
            <a:endParaRPr lang="en-US" i="0" dirty="0">
              <a:latin typeface="MV Boli" pitchFamily="2" charset="0"/>
              <a:cs typeface="MV Boli" pitchFamily="2" charset="0"/>
            </a:endParaRPr>
          </a:p>
          <a:p>
            <a:pPr marR="36195" algn="r">
              <a:spcBef>
                <a:spcPts val="25"/>
              </a:spcBef>
            </a:pPr>
            <a:r>
              <a:rPr lang="en-US" i="0" spc="-55" dirty="0">
                <a:latin typeface="Trebuchet MS"/>
                <a:cs typeface="Trebuchet MS"/>
              </a:rPr>
              <a:t>(</a:t>
            </a:r>
            <a:fld id="{81D60167-4931-47E6-BA6A-407CBD079E47}" type="slidenum">
              <a:rPr lang="en-US" i="0" spc="-5" smtClean="0">
                <a:latin typeface="Trebuchet MS"/>
                <a:cs typeface="Trebuchet MS"/>
              </a:rPr>
              <a:pPr marR="36195" algn="r">
                <a:spcBef>
                  <a:spcPts val="25"/>
                </a:spcBef>
              </a:pPr>
              <a:t>‹#›</a:t>
            </a:fld>
            <a:r>
              <a:rPr lang="en-US" i="0" spc="-114" dirty="0">
                <a:latin typeface="Trebuchet MS"/>
                <a:cs typeface="Trebuchet MS"/>
              </a:rPr>
              <a:t>/</a:t>
            </a:r>
            <a:r>
              <a:rPr lang="en-US" i="0" spc="-5" dirty="0">
                <a:latin typeface="Trebuchet MS"/>
                <a:cs typeface="Trebuchet MS"/>
              </a:rPr>
              <a:t>20</a:t>
            </a:r>
            <a:r>
              <a:rPr lang="en-US" i="0" spc="-50" dirty="0">
                <a:latin typeface="Trebuchet MS"/>
                <a:cs typeface="Trebuchet MS"/>
              </a:rPr>
              <a:t>)</a:t>
            </a:r>
            <a:endParaRPr lang="en-US" dirty="0">
              <a:latin typeface="Trebuchet MS"/>
              <a:cs typeface="Trebuchet M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hf hdr="0" ft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28.png"/><Relationship Id="rId18" Type="http://schemas.openxmlformats.org/officeDocument/2006/relationships/image" Target="../media/image15.png"/><Relationship Id="rId26" Type="http://schemas.openxmlformats.org/officeDocument/2006/relationships/image" Target="../media/image23.png"/><Relationship Id="rId3" Type="http://schemas.openxmlformats.org/officeDocument/2006/relationships/slideLayout" Target="../slideLayouts/slideLayout2.xml"/><Relationship Id="rId21" Type="http://schemas.openxmlformats.org/officeDocument/2006/relationships/image" Target="../media/image18.png"/><Relationship Id="rId7" Type="http://schemas.openxmlformats.org/officeDocument/2006/relationships/image" Target="../media/image4.png"/><Relationship Id="rId12" Type="http://schemas.openxmlformats.org/officeDocument/2006/relationships/image" Target="../media/image9.png"/><Relationship Id="rId17" Type="http://schemas.openxmlformats.org/officeDocument/2006/relationships/image" Target="../media/image14.png"/><Relationship Id="rId25" Type="http://schemas.openxmlformats.org/officeDocument/2006/relationships/image" Target="../media/image22.png"/><Relationship Id="rId2" Type="http://schemas.openxmlformats.org/officeDocument/2006/relationships/video" Target="../media/media3.mp4"/><Relationship Id="rId16" Type="http://schemas.openxmlformats.org/officeDocument/2006/relationships/image" Target="../media/image13.png"/><Relationship Id="rId20" Type="http://schemas.openxmlformats.org/officeDocument/2006/relationships/image" Target="../media/image17.png"/><Relationship Id="rId1" Type="http://schemas.microsoft.com/office/2007/relationships/media" Target="../media/media3.mp4"/><Relationship Id="rId6" Type="http://schemas.openxmlformats.org/officeDocument/2006/relationships/image" Target="../media/image3.png"/><Relationship Id="rId11" Type="http://schemas.openxmlformats.org/officeDocument/2006/relationships/image" Target="../media/image8.png"/><Relationship Id="rId24" Type="http://schemas.openxmlformats.org/officeDocument/2006/relationships/image" Target="../media/image21.png"/><Relationship Id="rId5" Type="http://schemas.openxmlformats.org/officeDocument/2006/relationships/image" Target="../media/image2.png"/><Relationship Id="rId15" Type="http://schemas.openxmlformats.org/officeDocument/2006/relationships/image" Target="../media/image12.png"/><Relationship Id="rId23" Type="http://schemas.openxmlformats.org/officeDocument/2006/relationships/image" Target="../media/image20.png"/><Relationship Id="rId10" Type="http://schemas.openxmlformats.org/officeDocument/2006/relationships/image" Target="../media/image7.png"/><Relationship Id="rId19" Type="http://schemas.openxmlformats.org/officeDocument/2006/relationships/image" Target="../media/image16.png"/><Relationship Id="rId4" Type="http://schemas.openxmlformats.org/officeDocument/2006/relationships/image" Target="../media/image1.jpeg"/><Relationship Id="rId9" Type="http://schemas.openxmlformats.org/officeDocument/2006/relationships/image" Target="../media/image6.png"/><Relationship Id="rId14" Type="http://schemas.openxmlformats.org/officeDocument/2006/relationships/image" Target="../media/image11.png"/><Relationship Id="rId22" Type="http://schemas.openxmlformats.org/officeDocument/2006/relationships/image" Target="../media/image19.png"/><Relationship Id="rId27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chart" Target="../charts/chart5.xml"/><Relationship Id="rId2" Type="http://schemas.openxmlformats.org/officeDocument/2006/relationships/image" Target="../media/image1.jpe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28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chart" Target="../charts/chart6.xml"/><Relationship Id="rId2" Type="http://schemas.openxmlformats.org/officeDocument/2006/relationships/image" Target="../media/image1.jpe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28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jpe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28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jpe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28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33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32.png"/><Relationship Id="rId2" Type="http://schemas.openxmlformats.org/officeDocument/2006/relationships/image" Target="../media/image1.jpe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28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34.png"/><Relationship Id="rId2" Type="http://schemas.openxmlformats.org/officeDocument/2006/relationships/image" Target="../media/image1.jpe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28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35.png"/><Relationship Id="rId2" Type="http://schemas.openxmlformats.org/officeDocument/2006/relationships/image" Target="../media/image1.jpe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28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36.png"/><Relationship Id="rId2" Type="http://schemas.openxmlformats.org/officeDocument/2006/relationships/image" Target="../media/image1.jpe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28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37.png"/><Relationship Id="rId2" Type="http://schemas.openxmlformats.org/officeDocument/2006/relationships/image" Target="../media/image1.jpe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28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38.png"/><Relationship Id="rId2" Type="http://schemas.openxmlformats.org/officeDocument/2006/relationships/image" Target="../media/image1.jpe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28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39.png"/><Relationship Id="rId2" Type="http://schemas.openxmlformats.org/officeDocument/2006/relationships/image" Target="../media/image1.jpe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28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jpe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28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gif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jpe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28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26" Type="http://schemas.openxmlformats.org/officeDocument/2006/relationships/hyperlink" Target="https://mailmail.tistory.com/10?category=700669" TargetMode="External"/><Relationship Id="rId3" Type="http://schemas.openxmlformats.org/officeDocument/2006/relationships/image" Target="../media/image1.jpeg"/><Relationship Id="rId21" Type="http://schemas.openxmlformats.org/officeDocument/2006/relationships/image" Target="../media/image19.png"/><Relationship Id="rId7" Type="http://schemas.openxmlformats.org/officeDocument/2006/relationships/image" Target="../media/image5.png"/><Relationship Id="rId12" Type="http://schemas.openxmlformats.org/officeDocument/2006/relationships/image" Target="../media/image28.png"/><Relationship Id="rId17" Type="http://schemas.openxmlformats.org/officeDocument/2006/relationships/image" Target="../media/image15.png"/><Relationship Id="rId25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4.png"/><Relationship Id="rId20" Type="http://schemas.openxmlformats.org/officeDocument/2006/relationships/image" Target="../media/image18.png"/><Relationship Id="rId29" Type="http://schemas.openxmlformats.org/officeDocument/2006/relationships/hyperlink" Target="https://m.blog.naver.com/PostView.nhn?blogId=hms4913&amp;logNo=30178369219&amp;proxyReferer=https:%2F%2Fwww.google.com%2F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24" Type="http://schemas.openxmlformats.org/officeDocument/2006/relationships/image" Target="../media/image22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23" Type="http://schemas.openxmlformats.org/officeDocument/2006/relationships/image" Target="../media/image21.png"/><Relationship Id="rId28" Type="http://schemas.openxmlformats.org/officeDocument/2006/relationships/hyperlink" Target="http://mechasolutionwiki.com/index.php?title=%EC%83%81%EB%B3%B4%ED%95%84%ED%84%B0" TargetMode="External"/><Relationship Id="rId10" Type="http://schemas.openxmlformats.org/officeDocument/2006/relationships/image" Target="../media/image8.png"/><Relationship Id="rId19" Type="http://schemas.openxmlformats.org/officeDocument/2006/relationships/image" Target="../media/image17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Relationship Id="rId22" Type="http://schemas.openxmlformats.org/officeDocument/2006/relationships/image" Target="../media/image20.png"/><Relationship Id="rId27" Type="http://schemas.openxmlformats.org/officeDocument/2006/relationships/hyperlink" Target="https://pinkwink.kr/390" TargetMode="External"/><Relationship Id="rId30" Type="http://schemas.openxmlformats.org/officeDocument/2006/relationships/hyperlink" Target="https://m.blog.naver.com/yaba322/221291345801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28.png"/><Relationship Id="rId18" Type="http://schemas.openxmlformats.org/officeDocument/2006/relationships/image" Target="../media/image15.png"/><Relationship Id="rId26" Type="http://schemas.openxmlformats.org/officeDocument/2006/relationships/image" Target="../media/image23.png"/><Relationship Id="rId3" Type="http://schemas.openxmlformats.org/officeDocument/2006/relationships/slideLayout" Target="../slideLayouts/slideLayout2.xml"/><Relationship Id="rId21" Type="http://schemas.openxmlformats.org/officeDocument/2006/relationships/image" Target="../media/image18.png"/><Relationship Id="rId7" Type="http://schemas.openxmlformats.org/officeDocument/2006/relationships/image" Target="../media/image4.png"/><Relationship Id="rId12" Type="http://schemas.openxmlformats.org/officeDocument/2006/relationships/image" Target="../media/image9.png"/><Relationship Id="rId17" Type="http://schemas.openxmlformats.org/officeDocument/2006/relationships/image" Target="../media/image14.png"/><Relationship Id="rId25" Type="http://schemas.openxmlformats.org/officeDocument/2006/relationships/image" Target="../media/image22.png"/><Relationship Id="rId2" Type="http://schemas.openxmlformats.org/officeDocument/2006/relationships/video" Target="../media/media1.mp4"/><Relationship Id="rId16" Type="http://schemas.openxmlformats.org/officeDocument/2006/relationships/image" Target="../media/image13.png"/><Relationship Id="rId20" Type="http://schemas.openxmlformats.org/officeDocument/2006/relationships/image" Target="../media/image17.png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11" Type="http://schemas.openxmlformats.org/officeDocument/2006/relationships/image" Target="../media/image8.png"/><Relationship Id="rId24" Type="http://schemas.openxmlformats.org/officeDocument/2006/relationships/image" Target="../media/image21.png"/><Relationship Id="rId5" Type="http://schemas.openxmlformats.org/officeDocument/2006/relationships/image" Target="../media/image2.png"/><Relationship Id="rId15" Type="http://schemas.openxmlformats.org/officeDocument/2006/relationships/image" Target="../media/image12.png"/><Relationship Id="rId23" Type="http://schemas.openxmlformats.org/officeDocument/2006/relationships/image" Target="../media/image20.png"/><Relationship Id="rId10" Type="http://schemas.openxmlformats.org/officeDocument/2006/relationships/image" Target="../media/image7.png"/><Relationship Id="rId19" Type="http://schemas.openxmlformats.org/officeDocument/2006/relationships/image" Target="../media/image16.png"/><Relationship Id="rId4" Type="http://schemas.openxmlformats.org/officeDocument/2006/relationships/image" Target="../media/image1.jpeg"/><Relationship Id="rId9" Type="http://schemas.openxmlformats.org/officeDocument/2006/relationships/image" Target="../media/image6.png"/><Relationship Id="rId14" Type="http://schemas.openxmlformats.org/officeDocument/2006/relationships/image" Target="../media/image11.png"/><Relationship Id="rId22" Type="http://schemas.openxmlformats.org/officeDocument/2006/relationships/image" Target="../media/image19.png"/><Relationship Id="rId27" Type="http://schemas.openxmlformats.org/officeDocument/2006/relationships/image" Target="../media/image2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chart" Target="../charts/chart1.xml"/><Relationship Id="rId2" Type="http://schemas.openxmlformats.org/officeDocument/2006/relationships/image" Target="../media/image1.jpe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28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chart" Target="../charts/chart2.xml"/><Relationship Id="rId2" Type="http://schemas.openxmlformats.org/officeDocument/2006/relationships/image" Target="../media/image1.jpe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28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28.png"/><Relationship Id="rId18" Type="http://schemas.openxmlformats.org/officeDocument/2006/relationships/image" Target="../media/image15.png"/><Relationship Id="rId26" Type="http://schemas.openxmlformats.org/officeDocument/2006/relationships/image" Target="../media/image23.png"/><Relationship Id="rId3" Type="http://schemas.openxmlformats.org/officeDocument/2006/relationships/slideLayout" Target="../slideLayouts/slideLayout2.xml"/><Relationship Id="rId21" Type="http://schemas.openxmlformats.org/officeDocument/2006/relationships/image" Target="../media/image18.png"/><Relationship Id="rId7" Type="http://schemas.openxmlformats.org/officeDocument/2006/relationships/image" Target="../media/image4.png"/><Relationship Id="rId12" Type="http://schemas.openxmlformats.org/officeDocument/2006/relationships/image" Target="../media/image9.png"/><Relationship Id="rId17" Type="http://schemas.openxmlformats.org/officeDocument/2006/relationships/image" Target="../media/image14.png"/><Relationship Id="rId25" Type="http://schemas.openxmlformats.org/officeDocument/2006/relationships/image" Target="../media/image22.png"/><Relationship Id="rId2" Type="http://schemas.openxmlformats.org/officeDocument/2006/relationships/video" Target="../media/media2.mp4"/><Relationship Id="rId16" Type="http://schemas.openxmlformats.org/officeDocument/2006/relationships/image" Target="../media/image13.png"/><Relationship Id="rId20" Type="http://schemas.openxmlformats.org/officeDocument/2006/relationships/image" Target="../media/image17.png"/><Relationship Id="rId1" Type="http://schemas.microsoft.com/office/2007/relationships/media" Target="../media/media2.mp4"/><Relationship Id="rId6" Type="http://schemas.openxmlformats.org/officeDocument/2006/relationships/image" Target="../media/image3.png"/><Relationship Id="rId11" Type="http://schemas.openxmlformats.org/officeDocument/2006/relationships/image" Target="../media/image8.png"/><Relationship Id="rId24" Type="http://schemas.openxmlformats.org/officeDocument/2006/relationships/image" Target="../media/image21.png"/><Relationship Id="rId5" Type="http://schemas.openxmlformats.org/officeDocument/2006/relationships/image" Target="../media/image2.png"/><Relationship Id="rId15" Type="http://schemas.openxmlformats.org/officeDocument/2006/relationships/image" Target="../media/image12.png"/><Relationship Id="rId23" Type="http://schemas.openxmlformats.org/officeDocument/2006/relationships/image" Target="../media/image20.png"/><Relationship Id="rId10" Type="http://schemas.openxmlformats.org/officeDocument/2006/relationships/image" Target="../media/image7.png"/><Relationship Id="rId19" Type="http://schemas.openxmlformats.org/officeDocument/2006/relationships/image" Target="../media/image16.png"/><Relationship Id="rId4" Type="http://schemas.openxmlformats.org/officeDocument/2006/relationships/image" Target="../media/image1.jpeg"/><Relationship Id="rId9" Type="http://schemas.openxmlformats.org/officeDocument/2006/relationships/image" Target="../media/image6.png"/><Relationship Id="rId14" Type="http://schemas.openxmlformats.org/officeDocument/2006/relationships/image" Target="../media/image11.png"/><Relationship Id="rId22" Type="http://schemas.openxmlformats.org/officeDocument/2006/relationships/image" Target="../media/image19.png"/><Relationship Id="rId27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chart" Target="../charts/chart3.xml"/><Relationship Id="rId2" Type="http://schemas.openxmlformats.org/officeDocument/2006/relationships/image" Target="../media/image1.jpe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28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chart" Target="../charts/chart4.xml"/><Relationship Id="rId2" Type="http://schemas.openxmlformats.org/officeDocument/2006/relationships/image" Target="../media/image1.jpe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28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54987" y="2675730"/>
            <a:ext cx="6970395" cy="2128147"/>
          </a:xfrm>
          <a:prstGeom prst="rect">
            <a:avLst/>
          </a:prstGeom>
        </p:spPr>
        <p:txBody>
          <a:bodyPr vert="horz" wrap="square" lIns="0" tIns="103505" rIns="0" bIns="0" rtlCol="0">
            <a:spAutoFit/>
          </a:bodyPr>
          <a:lstStyle/>
          <a:p>
            <a:pPr marL="12700" marR="5080" algn="ctr">
              <a:lnSpc>
                <a:spcPts val="5670"/>
              </a:lnSpc>
              <a:spcBef>
                <a:spcPts val="815"/>
              </a:spcBef>
              <a:tabLst>
                <a:tab pos="2239645" algn="l"/>
                <a:tab pos="2388870" algn="l"/>
                <a:tab pos="5678170" algn="l"/>
              </a:tabLst>
            </a:pPr>
            <a:r>
              <a:rPr lang="en-US" sz="5250" spc="-65" dirty="0">
                <a:solidFill>
                  <a:srgbClr val="2E74B5"/>
                </a:solidFill>
                <a:latin typeface="휴먼매직체" pitchFamily="18" charset="-127"/>
                <a:ea typeface="휴먼매직체" pitchFamily="18" charset="-127"/>
                <a:cs typeface="Noto Sans CJK JP Regular"/>
              </a:rPr>
              <a:t>Accelerometer Sensor</a:t>
            </a:r>
            <a:endParaRPr lang="en-US" sz="5250" dirty="0">
              <a:latin typeface="휴먼매직체" pitchFamily="18" charset="-127"/>
              <a:ea typeface="휴먼매직체" pitchFamily="18" charset="-127"/>
              <a:cs typeface="Noto Sans CJK JP Regular"/>
            </a:endParaRPr>
          </a:p>
          <a:p>
            <a:pPr marL="635" algn="ctr">
              <a:lnSpc>
                <a:spcPct val="100000"/>
              </a:lnSpc>
              <a:spcBef>
                <a:spcPts val="5"/>
              </a:spcBef>
            </a:pPr>
            <a:br>
              <a:rPr lang="en-US" sz="2100" b="1" spc="-20" dirty="0">
                <a:solidFill>
                  <a:srgbClr val="404040"/>
                </a:solidFill>
                <a:latin typeface="MV Boli" pitchFamily="2" charset="0"/>
                <a:cs typeface="MV Boli" pitchFamily="2" charset="0"/>
              </a:rPr>
            </a:br>
            <a:r>
              <a:rPr lang="en-US" sz="2100" b="1" spc="-20" dirty="0">
                <a:solidFill>
                  <a:srgbClr val="404040"/>
                </a:solidFill>
                <a:latin typeface="MV Boli" pitchFamily="2" charset="0"/>
                <a:cs typeface="MV Boli" pitchFamily="2" charset="0"/>
              </a:rPr>
              <a:t>IISL </a:t>
            </a:r>
            <a:br>
              <a:rPr lang="en-US" sz="2100" b="1" spc="-20" dirty="0">
                <a:solidFill>
                  <a:srgbClr val="404040"/>
                </a:solidFill>
                <a:latin typeface="MV Boli" pitchFamily="2" charset="0"/>
                <a:cs typeface="MV Boli" pitchFamily="2" charset="0"/>
              </a:rPr>
            </a:br>
            <a:r>
              <a:rPr lang="en-US" sz="2100" spc="-20" dirty="0">
                <a:solidFill>
                  <a:srgbClr val="404040"/>
                </a:solidFill>
                <a:latin typeface="휴먼매직체" panose="02030504000101010101" pitchFamily="18" charset="-127"/>
                <a:ea typeface="휴먼매직체" panose="02030504000101010101" pitchFamily="18" charset="-127"/>
                <a:cs typeface="MV Boli" pitchFamily="2" charset="0"/>
              </a:rPr>
              <a:t>2020.05.03</a:t>
            </a:r>
            <a:br>
              <a:rPr lang="en-US" sz="2100" b="1" spc="-20" dirty="0">
                <a:solidFill>
                  <a:srgbClr val="404040"/>
                </a:solidFill>
                <a:latin typeface="MV Boli" pitchFamily="2" charset="0"/>
                <a:cs typeface="MV Boli" pitchFamily="2" charset="0"/>
              </a:rPr>
            </a:br>
            <a:r>
              <a:rPr lang="ko-KR" altLang="en-US" sz="2100" spc="-20" dirty="0">
                <a:solidFill>
                  <a:srgbClr val="404040"/>
                </a:solidFill>
                <a:latin typeface="휴먼매직체" panose="02030504000101010101" pitchFamily="18" charset="-127"/>
                <a:ea typeface="휴먼매직체" panose="02030504000101010101" pitchFamily="18" charset="-127"/>
                <a:cs typeface="MV Boli" pitchFamily="2" charset="0"/>
              </a:rPr>
              <a:t>전성윤 박은화</a:t>
            </a:r>
            <a:endParaRPr lang="ko-KR" altLang="en-US" sz="2100" dirty="0">
              <a:latin typeface="휴먼매직체" panose="02030504000101010101" pitchFamily="18" charset="-127"/>
              <a:ea typeface="휴먼매직체" panose="02030504000101010101" pitchFamily="18" charset="-127"/>
              <a:cs typeface="MV Boli" pitchFamily="2" charset="0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7CDF98C-94B8-4F31-830D-16C4795512E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R="36195" algn="r">
              <a:spcBef>
                <a:spcPts val="25"/>
              </a:spcBef>
            </a:pPr>
            <a:r>
              <a:rPr lang="en-US" b="1" spc="-220" dirty="0">
                <a:latin typeface="Times New Roman"/>
                <a:cs typeface="Times New Roman"/>
              </a:rPr>
              <a:t>		</a:t>
            </a:r>
            <a:r>
              <a:rPr lang="en-US" altLang="ko-KR" i="0" spc="-55" dirty="0">
                <a:latin typeface="Trebuchet MS"/>
                <a:cs typeface="Trebuchet MS"/>
              </a:rPr>
              <a:t>(</a:t>
            </a:r>
            <a:fld id="{81D60167-4931-47E6-BA6A-407CBD079E47}" type="slidenum">
              <a:rPr lang="en-US" altLang="ko-KR" i="0" spc="-5" smtClean="0">
                <a:latin typeface="Trebuchet MS"/>
                <a:cs typeface="Trebuchet MS"/>
              </a:rPr>
              <a:pPr marR="36195" algn="r">
                <a:spcBef>
                  <a:spcPts val="25"/>
                </a:spcBef>
              </a:pPr>
              <a:t>1</a:t>
            </a:fld>
            <a:r>
              <a:rPr lang="en-US" altLang="ko-KR" i="0" spc="-114" dirty="0">
                <a:latin typeface="Trebuchet MS"/>
                <a:cs typeface="Trebuchet MS"/>
              </a:rPr>
              <a:t>/</a:t>
            </a:r>
            <a:r>
              <a:rPr lang="en-US" altLang="ko-KR" i="0" spc="-5" dirty="0">
                <a:latin typeface="Trebuchet MS"/>
                <a:cs typeface="Trebuchet MS"/>
              </a:rPr>
              <a:t>34</a:t>
            </a:r>
            <a:r>
              <a:rPr lang="en-US" altLang="ko-KR" i="0" spc="-50" dirty="0">
                <a:latin typeface="Trebuchet MS"/>
                <a:cs typeface="Trebuchet MS"/>
              </a:rPr>
              <a:t>)</a:t>
            </a:r>
            <a:endParaRPr lang="en-US" altLang="ko-KR" dirty="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20166" y="773061"/>
            <a:ext cx="10191750" cy="6011545"/>
            <a:chOff x="420166" y="773061"/>
            <a:chExt cx="10191750" cy="6011545"/>
          </a:xfrm>
        </p:grpSpPr>
        <p:sp>
          <p:nvSpPr>
            <p:cNvPr id="3" name="object 3"/>
            <p:cNvSpPr/>
            <p:nvPr/>
          </p:nvSpPr>
          <p:spPr>
            <a:xfrm>
              <a:off x="420166" y="773785"/>
              <a:ext cx="200025" cy="6010910"/>
            </a:xfrm>
            <a:custGeom>
              <a:avLst/>
              <a:gdLst/>
              <a:ahLst/>
              <a:cxnLst/>
              <a:rect l="l" t="t" r="r" b="b"/>
              <a:pathLst>
                <a:path w="200025" h="6010909">
                  <a:moveTo>
                    <a:pt x="199428" y="0"/>
                  </a:moveTo>
                  <a:lnTo>
                    <a:pt x="0" y="0"/>
                  </a:lnTo>
                  <a:lnTo>
                    <a:pt x="0" y="6010465"/>
                  </a:lnTo>
                  <a:lnTo>
                    <a:pt x="199428" y="6010465"/>
                  </a:lnTo>
                  <a:lnTo>
                    <a:pt x="199428" y="0"/>
                  </a:lnTo>
                  <a:close/>
                </a:path>
              </a:pathLst>
            </a:custGeom>
            <a:solidFill>
              <a:srgbClr val="4453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19594" y="6433921"/>
              <a:ext cx="9986645" cy="0"/>
            </a:xfrm>
            <a:custGeom>
              <a:avLst/>
              <a:gdLst/>
              <a:ahLst/>
              <a:cxnLst/>
              <a:rect l="l" t="t" r="r" b="b"/>
              <a:pathLst>
                <a:path w="9986645">
                  <a:moveTo>
                    <a:pt x="0" y="0"/>
                  </a:moveTo>
                  <a:lnTo>
                    <a:pt x="9986505" y="0"/>
                  </a:lnTo>
                </a:path>
              </a:pathLst>
            </a:custGeom>
            <a:ln w="608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19594" y="1680070"/>
              <a:ext cx="9986645" cy="0"/>
            </a:xfrm>
            <a:custGeom>
              <a:avLst/>
              <a:gdLst/>
              <a:ahLst/>
              <a:cxnLst/>
              <a:rect l="l" t="t" r="r" b="b"/>
              <a:pathLst>
                <a:path w="9986645">
                  <a:moveTo>
                    <a:pt x="0" y="0"/>
                  </a:moveTo>
                  <a:lnTo>
                    <a:pt x="9986505" y="0"/>
                  </a:lnTo>
                </a:path>
              </a:pathLst>
            </a:custGeom>
            <a:ln w="1065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19594" y="6462852"/>
              <a:ext cx="1536175" cy="27778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748689" y="898080"/>
              <a:ext cx="392760" cy="10568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613192" y="1003782"/>
              <a:ext cx="615022" cy="21628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613192" y="1220076"/>
              <a:ext cx="631774" cy="108140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693875" y="1328216"/>
              <a:ext cx="564781" cy="108140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7730413" y="1436369"/>
              <a:ext cx="411035" cy="108140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479408" y="884123"/>
              <a:ext cx="427774" cy="104419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8372843" y="988555"/>
              <a:ext cx="659168" cy="426478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8476361" y="1415046"/>
              <a:ext cx="452132" cy="106616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9232963" y="773061"/>
              <a:ext cx="301421" cy="76873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8972638" y="849934"/>
              <a:ext cx="685050" cy="353377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8972638" y="1203312"/>
              <a:ext cx="715492" cy="88341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9086812" y="1291666"/>
              <a:ext cx="618070" cy="88341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9117266" y="1380007"/>
              <a:ext cx="616534" cy="88341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9137053" y="1468348"/>
              <a:ext cx="596747" cy="88341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9173590" y="1556689"/>
              <a:ext cx="304469" cy="83781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9785565" y="806373"/>
              <a:ext cx="490194" cy="93827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9758159" y="900201"/>
              <a:ext cx="689622" cy="95961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9745992" y="996162"/>
              <a:ext cx="701789" cy="95961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9726193" y="1092123"/>
              <a:ext cx="701801" cy="95961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9674440" y="1188084"/>
              <a:ext cx="723099" cy="95961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9674440" y="1284046"/>
              <a:ext cx="707885" cy="191909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9840366" y="1475955"/>
              <a:ext cx="499325" cy="89877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>
            <a:spLocks noGrp="1"/>
          </p:cNvSpPr>
          <p:nvPr>
            <p:ph type="title"/>
          </p:nvPr>
        </p:nvSpPr>
        <p:spPr>
          <a:xfrm>
            <a:off x="832478" y="996000"/>
            <a:ext cx="6260472" cy="44435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2301875" algn="l"/>
                <a:tab pos="3816985" algn="l"/>
                <a:tab pos="5022215" algn="l"/>
              </a:tabLst>
            </a:pPr>
            <a:r>
              <a:rPr lang="en-US" altLang="ko-KR" sz="2800" dirty="0">
                <a:latin typeface="휴먼둥근헤드라인" pitchFamily="18" charset="-127"/>
                <a:ea typeface="휴먼둥근헤드라인" pitchFamily="18" charset="-127"/>
              </a:rPr>
              <a:t>Accelerometer</a:t>
            </a:r>
            <a:r>
              <a:rPr lang="ko-KR" altLang="en-US" sz="2800" dirty="0">
                <a:latin typeface="휴먼둥근헤드라인" pitchFamily="18" charset="-127"/>
                <a:ea typeface="휴먼둥근헤드라인" pitchFamily="18" charset="-127"/>
              </a:rPr>
              <a:t> </a:t>
            </a:r>
            <a:r>
              <a:rPr lang="en-US" altLang="ko-KR" sz="2800" dirty="0">
                <a:latin typeface="휴먼둥근헤드라인" pitchFamily="18" charset="-127"/>
                <a:ea typeface="휴먼둥근헤드라인" pitchFamily="18" charset="-127"/>
              </a:rPr>
              <a:t>Test (8/20)</a:t>
            </a:r>
            <a:endParaRPr lang="en-US" sz="2800" dirty="0">
              <a:latin typeface="휴먼둥근헤드라인" pitchFamily="18" charset="-127"/>
              <a:ea typeface="휴먼둥근헤드라인" pitchFamily="18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807726" y="1674145"/>
            <a:ext cx="9180824" cy="1631857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213360" indent="-201295">
              <a:lnSpc>
                <a:spcPct val="100000"/>
              </a:lnSpc>
              <a:spcBef>
                <a:spcPts val="305"/>
              </a:spcBef>
              <a:buFont typeface="Wingdings"/>
              <a:buChar char=""/>
              <a:tabLst>
                <a:tab pos="213995" algn="l"/>
              </a:tabLst>
            </a:pPr>
            <a:r>
              <a:rPr lang="ko-KR" altLang="en-US" sz="2450" spc="35" dirty="0">
                <a:solidFill>
                  <a:srgbClr val="006FBF"/>
                </a:solidFill>
                <a:latin typeface="휴먼매직체" pitchFamily="18" charset="-127"/>
                <a:ea typeface="휴먼매직체" pitchFamily="18" charset="-127"/>
                <a:cs typeface="Noto Sans CJK JP Regular"/>
              </a:rPr>
              <a:t>가속도 센서 테스트 </a:t>
            </a:r>
            <a:r>
              <a:rPr lang="en-US" altLang="ko-KR" sz="2450" spc="35" dirty="0">
                <a:solidFill>
                  <a:srgbClr val="006FBF"/>
                </a:solidFill>
                <a:latin typeface="휴먼매직체" pitchFamily="18" charset="-127"/>
                <a:ea typeface="휴먼매직체" pitchFamily="18" charset="-127"/>
                <a:cs typeface="Noto Sans CJK JP Regular"/>
              </a:rPr>
              <a:t>– </a:t>
            </a:r>
            <a:r>
              <a:rPr lang="ko-KR" altLang="en-US" sz="2450" spc="35" dirty="0">
                <a:solidFill>
                  <a:srgbClr val="006FBF"/>
                </a:solidFill>
                <a:latin typeface="휴먼매직체" pitchFamily="18" charset="-127"/>
                <a:ea typeface="휴먼매직체" pitchFamily="18" charset="-127"/>
                <a:cs typeface="Noto Sans CJK JP Regular"/>
              </a:rPr>
              <a:t>동작 </a:t>
            </a:r>
            <a:r>
              <a:rPr lang="en-US" altLang="ko-KR" sz="2450" spc="35" dirty="0">
                <a:solidFill>
                  <a:srgbClr val="006FBF"/>
                </a:solidFill>
                <a:latin typeface="휴먼매직체" pitchFamily="18" charset="-127"/>
                <a:ea typeface="휴먼매직체" pitchFamily="18" charset="-127"/>
                <a:cs typeface="Noto Sans CJK JP Regular"/>
              </a:rPr>
              <a:t>3</a:t>
            </a:r>
            <a:r>
              <a:rPr lang="ko-KR" altLang="en-US" sz="2450" spc="35" dirty="0">
                <a:solidFill>
                  <a:srgbClr val="006FBF"/>
                </a:solidFill>
                <a:latin typeface="휴먼매직체" pitchFamily="18" charset="-127"/>
                <a:ea typeface="휴먼매직체" pitchFamily="18" charset="-127"/>
                <a:cs typeface="Noto Sans CJK JP Regular"/>
              </a:rPr>
              <a:t>번</a:t>
            </a:r>
            <a:endParaRPr lang="en-US" altLang="ko-KR" sz="2450" spc="35" dirty="0">
              <a:solidFill>
                <a:srgbClr val="006FBF"/>
              </a:solidFill>
              <a:latin typeface="휴먼매직체" pitchFamily="18" charset="-127"/>
              <a:ea typeface="휴먼매직체" pitchFamily="18" charset="-127"/>
              <a:cs typeface="Noto Sans CJK JP Regular"/>
            </a:endParaRPr>
          </a:p>
          <a:p>
            <a:pPr marL="469265" lvl="1">
              <a:spcBef>
                <a:spcPts val="305"/>
              </a:spcBef>
              <a:tabLst>
                <a:tab pos="213995" algn="l"/>
              </a:tabLst>
            </a:pPr>
            <a:r>
              <a:rPr lang="ko-KR" altLang="en-US" sz="2400" spc="35" dirty="0">
                <a:latin typeface="휴먼매직체" pitchFamily="18" charset="-127"/>
                <a:ea typeface="휴먼매직체" pitchFamily="18" charset="-127"/>
              </a:rPr>
              <a:t>동작 </a:t>
            </a:r>
            <a:r>
              <a:rPr lang="en-US" altLang="ko-KR" sz="2400" spc="35" dirty="0">
                <a:latin typeface="휴먼매직체" pitchFamily="18" charset="-127"/>
                <a:ea typeface="휴먼매직체" pitchFamily="18" charset="-127"/>
              </a:rPr>
              <a:t>3</a:t>
            </a:r>
            <a:r>
              <a:rPr lang="ko-KR" altLang="en-US" sz="2400" spc="35" dirty="0">
                <a:latin typeface="휴먼매직체" pitchFamily="18" charset="-127"/>
                <a:ea typeface="휴먼매직체" pitchFamily="18" charset="-127"/>
              </a:rPr>
              <a:t>번 움직임 예시</a:t>
            </a:r>
            <a:r>
              <a:rPr lang="en-US" altLang="ko-KR" sz="2400" spc="35" dirty="0">
                <a:latin typeface="휴먼매직체" pitchFamily="18" charset="-127"/>
                <a:ea typeface="휴먼매직체" pitchFamily="18" charset="-127"/>
              </a:rPr>
              <a:t>(10</a:t>
            </a:r>
            <a:r>
              <a:rPr lang="ko-KR" altLang="en-US" sz="2400" spc="35" dirty="0">
                <a:latin typeface="휴먼매직체" pitchFamily="18" charset="-127"/>
                <a:ea typeface="휴먼매직체" pitchFamily="18" charset="-127"/>
              </a:rPr>
              <a:t>회</a:t>
            </a:r>
            <a:r>
              <a:rPr lang="en-US" altLang="ko-KR" sz="2400" spc="35" dirty="0">
                <a:latin typeface="휴먼매직체" pitchFamily="18" charset="-127"/>
                <a:ea typeface="휴먼매직체" pitchFamily="18" charset="-127"/>
              </a:rPr>
              <a:t>)</a:t>
            </a:r>
          </a:p>
          <a:p>
            <a:pPr marL="469265" lvl="1">
              <a:spcBef>
                <a:spcPts val="305"/>
              </a:spcBef>
              <a:tabLst>
                <a:tab pos="213995" algn="l"/>
              </a:tabLst>
            </a:pPr>
            <a:r>
              <a:rPr lang="en-US" altLang="ko-KR" sz="2400" spc="35" dirty="0">
                <a:latin typeface="휴먼매직체" pitchFamily="18" charset="-127"/>
                <a:ea typeface="휴먼매직체" pitchFamily="18" charset="-127"/>
              </a:rPr>
              <a:t>	</a:t>
            </a:r>
          </a:p>
          <a:p>
            <a:pPr marL="12065">
              <a:lnSpc>
                <a:spcPct val="100000"/>
              </a:lnSpc>
              <a:spcBef>
                <a:spcPts val="305"/>
              </a:spcBef>
              <a:tabLst>
                <a:tab pos="213995" algn="l"/>
              </a:tabLst>
            </a:pPr>
            <a:endParaRPr lang="en-US" altLang="ko-KR" sz="2400" spc="35" dirty="0">
              <a:solidFill>
                <a:srgbClr val="006FBF"/>
              </a:solidFill>
              <a:latin typeface="휴먼매직체" pitchFamily="18" charset="-127"/>
              <a:ea typeface="휴먼매직체" pitchFamily="18" charset="-127"/>
            </a:endParaRPr>
          </a:p>
        </p:txBody>
      </p:sp>
      <p:pic>
        <p:nvPicPr>
          <p:cNvPr id="31" name="WIN_20200427_15_25_06_Pro">
            <a:hlinkClick r:id="" action="ppaction://media"/>
            <a:extLst>
              <a:ext uri="{FF2B5EF4-FFF2-40B4-BE49-F238E27FC236}">
                <a16:creationId xmlns:a16="http://schemas.microsoft.com/office/drawing/2014/main" id="{774B14F3-CD28-4D58-903B-9236B4762E0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7"/>
          <a:stretch>
            <a:fillRect/>
          </a:stretch>
        </p:blipFill>
        <p:spPr>
          <a:xfrm>
            <a:off x="1303801" y="2487712"/>
            <a:ext cx="6924413" cy="3894983"/>
          </a:xfrm>
          <a:prstGeom prst="rect">
            <a:avLst/>
          </a:prstGeom>
        </p:spPr>
      </p:pic>
      <p:sp>
        <p:nvSpPr>
          <p:cNvPr id="32" name="슬라이드 번호 개체 틀 31">
            <a:extLst>
              <a:ext uri="{FF2B5EF4-FFF2-40B4-BE49-F238E27FC236}">
                <a16:creationId xmlns:a16="http://schemas.microsoft.com/office/drawing/2014/main" id="{6CEA03B1-7465-49E6-BFD9-B9414A7D9DF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R="36195" algn="r">
              <a:spcBef>
                <a:spcPts val="25"/>
              </a:spcBef>
            </a:pPr>
            <a:endParaRPr lang="en-US" i="0" spc="-55" dirty="0">
              <a:latin typeface="Trebuchet MS"/>
              <a:cs typeface="Trebuchet MS"/>
            </a:endParaRPr>
          </a:p>
          <a:p>
            <a:pPr marR="36195" algn="r">
              <a:spcBef>
                <a:spcPts val="25"/>
              </a:spcBef>
            </a:pPr>
            <a:r>
              <a:rPr lang="en-US" altLang="ko-KR" i="0" spc="-55" dirty="0">
                <a:latin typeface="Trebuchet MS"/>
                <a:cs typeface="Trebuchet MS"/>
              </a:rPr>
              <a:t>(</a:t>
            </a:r>
            <a:fld id="{81D60167-4931-47E6-BA6A-407CBD079E47}" type="slidenum">
              <a:rPr lang="en-US" altLang="ko-KR" i="0" spc="-5" smtClean="0">
                <a:latin typeface="Trebuchet MS"/>
                <a:cs typeface="Trebuchet MS"/>
              </a:rPr>
              <a:pPr marR="36195" algn="r">
                <a:spcBef>
                  <a:spcPts val="25"/>
                </a:spcBef>
              </a:pPr>
              <a:t>10</a:t>
            </a:fld>
            <a:r>
              <a:rPr lang="en-US" altLang="ko-KR" i="0" spc="-114" dirty="0">
                <a:latin typeface="Trebuchet MS"/>
                <a:cs typeface="Trebuchet MS"/>
              </a:rPr>
              <a:t>/</a:t>
            </a:r>
            <a:r>
              <a:rPr lang="en-US" altLang="ko-KR" i="0" spc="-5" dirty="0">
                <a:latin typeface="Trebuchet MS"/>
                <a:cs typeface="Trebuchet MS"/>
              </a:rPr>
              <a:t>34</a:t>
            </a:r>
            <a:r>
              <a:rPr lang="en-US" altLang="ko-KR" i="0" spc="-50" dirty="0">
                <a:latin typeface="Trebuchet MS"/>
                <a:cs typeface="Trebuchet MS"/>
              </a:rPr>
              <a:t>)</a:t>
            </a:r>
            <a:endParaRPr lang="en-US" altLang="ko-KR" dirty="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304131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76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20166" y="773061"/>
            <a:ext cx="10191750" cy="6011545"/>
            <a:chOff x="420166" y="773061"/>
            <a:chExt cx="10191750" cy="6011545"/>
          </a:xfrm>
        </p:grpSpPr>
        <p:sp>
          <p:nvSpPr>
            <p:cNvPr id="3" name="object 3"/>
            <p:cNvSpPr/>
            <p:nvPr/>
          </p:nvSpPr>
          <p:spPr>
            <a:xfrm>
              <a:off x="420166" y="773785"/>
              <a:ext cx="200025" cy="6010910"/>
            </a:xfrm>
            <a:custGeom>
              <a:avLst/>
              <a:gdLst/>
              <a:ahLst/>
              <a:cxnLst/>
              <a:rect l="l" t="t" r="r" b="b"/>
              <a:pathLst>
                <a:path w="200025" h="6010909">
                  <a:moveTo>
                    <a:pt x="199428" y="0"/>
                  </a:moveTo>
                  <a:lnTo>
                    <a:pt x="0" y="0"/>
                  </a:lnTo>
                  <a:lnTo>
                    <a:pt x="0" y="6010465"/>
                  </a:lnTo>
                  <a:lnTo>
                    <a:pt x="199428" y="6010465"/>
                  </a:lnTo>
                  <a:lnTo>
                    <a:pt x="199428" y="0"/>
                  </a:lnTo>
                  <a:close/>
                </a:path>
              </a:pathLst>
            </a:custGeom>
            <a:solidFill>
              <a:srgbClr val="4453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19594" y="6433921"/>
              <a:ext cx="9986645" cy="0"/>
            </a:xfrm>
            <a:custGeom>
              <a:avLst/>
              <a:gdLst/>
              <a:ahLst/>
              <a:cxnLst/>
              <a:rect l="l" t="t" r="r" b="b"/>
              <a:pathLst>
                <a:path w="9986645">
                  <a:moveTo>
                    <a:pt x="0" y="0"/>
                  </a:moveTo>
                  <a:lnTo>
                    <a:pt x="9986505" y="0"/>
                  </a:lnTo>
                </a:path>
              </a:pathLst>
            </a:custGeom>
            <a:ln w="608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19594" y="1680070"/>
              <a:ext cx="9986645" cy="0"/>
            </a:xfrm>
            <a:custGeom>
              <a:avLst/>
              <a:gdLst/>
              <a:ahLst/>
              <a:cxnLst/>
              <a:rect l="l" t="t" r="r" b="b"/>
              <a:pathLst>
                <a:path w="9986645">
                  <a:moveTo>
                    <a:pt x="0" y="0"/>
                  </a:moveTo>
                  <a:lnTo>
                    <a:pt x="9986505" y="0"/>
                  </a:lnTo>
                </a:path>
              </a:pathLst>
            </a:custGeom>
            <a:ln w="1065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19594" y="6462852"/>
              <a:ext cx="1536175" cy="27778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748689" y="898080"/>
              <a:ext cx="392760" cy="10568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613192" y="1003782"/>
              <a:ext cx="615022" cy="21628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613192" y="1220076"/>
              <a:ext cx="631774" cy="10814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693875" y="1328216"/>
              <a:ext cx="564781" cy="10814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7730413" y="1436369"/>
              <a:ext cx="411035" cy="108140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479408" y="884123"/>
              <a:ext cx="427774" cy="104419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8372843" y="988555"/>
              <a:ext cx="659168" cy="426478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8476361" y="1415046"/>
              <a:ext cx="452132" cy="106616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9232963" y="773061"/>
              <a:ext cx="301421" cy="76873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8972638" y="849934"/>
              <a:ext cx="685050" cy="353377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8972638" y="1203312"/>
              <a:ext cx="715492" cy="88341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9086812" y="1291666"/>
              <a:ext cx="618070" cy="88341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9117266" y="1380007"/>
              <a:ext cx="616534" cy="88341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9137053" y="1468348"/>
              <a:ext cx="596747" cy="88341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9173590" y="1556689"/>
              <a:ext cx="304469" cy="83781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9785565" y="806373"/>
              <a:ext cx="490194" cy="93827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9758159" y="900201"/>
              <a:ext cx="689622" cy="95961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9745992" y="996162"/>
              <a:ext cx="701789" cy="95961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9726193" y="1092123"/>
              <a:ext cx="701801" cy="95961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9674440" y="1188084"/>
              <a:ext cx="723099" cy="95961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9674440" y="1284046"/>
              <a:ext cx="707885" cy="191909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9840366" y="1475955"/>
              <a:ext cx="499325" cy="89877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>
            <a:spLocks noGrp="1"/>
          </p:cNvSpPr>
          <p:nvPr>
            <p:ph type="title"/>
          </p:nvPr>
        </p:nvSpPr>
        <p:spPr>
          <a:xfrm>
            <a:off x="807726" y="996000"/>
            <a:ext cx="6057265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2301875" algn="l"/>
                <a:tab pos="3816985" algn="l"/>
                <a:tab pos="5022215" algn="l"/>
              </a:tabLst>
            </a:pPr>
            <a:r>
              <a:rPr lang="en-US" altLang="ko-KR" sz="2800" dirty="0">
                <a:latin typeface="휴먼둥근헤드라인" pitchFamily="18" charset="-127"/>
                <a:ea typeface="휴먼둥근헤드라인" pitchFamily="18" charset="-127"/>
              </a:rPr>
              <a:t>Accelerometer</a:t>
            </a:r>
            <a:r>
              <a:rPr lang="ko-KR" altLang="en-US" sz="2800" dirty="0">
                <a:latin typeface="휴먼둥근헤드라인" pitchFamily="18" charset="-127"/>
                <a:ea typeface="휴먼둥근헤드라인" pitchFamily="18" charset="-127"/>
              </a:rPr>
              <a:t> </a:t>
            </a:r>
            <a:r>
              <a:rPr lang="en-US" altLang="ko-KR" sz="2800" dirty="0">
                <a:latin typeface="휴먼둥근헤드라인" pitchFamily="18" charset="-127"/>
                <a:ea typeface="휴먼둥근헤드라인" pitchFamily="18" charset="-127"/>
              </a:rPr>
              <a:t>Test (9/20)</a:t>
            </a:r>
            <a:endParaRPr sz="2800" dirty="0">
              <a:latin typeface="휴먼둥근헤드라인" pitchFamily="18" charset="-127"/>
              <a:ea typeface="휴먼둥근헤드라인" pitchFamily="18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807726" y="1674145"/>
            <a:ext cx="8952224" cy="1996059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213360" indent="-201295">
              <a:lnSpc>
                <a:spcPct val="100000"/>
              </a:lnSpc>
              <a:spcBef>
                <a:spcPts val="305"/>
              </a:spcBef>
              <a:buFont typeface="Wingdings"/>
              <a:buChar char=""/>
              <a:tabLst>
                <a:tab pos="213995" algn="l"/>
              </a:tabLst>
            </a:pPr>
            <a:r>
              <a:rPr lang="ko-KR" altLang="en-US" sz="2450" spc="35" dirty="0">
                <a:solidFill>
                  <a:srgbClr val="006FBF"/>
                </a:solidFill>
                <a:latin typeface="휴먼매직체" pitchFamily="18" charset="-127"/>
                <a:ea typeface="휴먼매직체" pitchFamily="18" charset="-127"/>
                <a:cs typeface="Noto Sans CJK JP Regular"/>
              </a:rPr>
              <a:t>가속도 센서 테스트 </a:t>
            </a:r>
            <a:r>
              <a:rPr lang="en-US" altLang="ko-KR" sz="2450" spc="35" dirty="0">
                <a:solidFill>
                  <a:srgbClr val="006FBF"/>
                </a:solidFill>
                <a:latin typeface="휴먼매직체" pitchFamily="18" charset="-127"/>
                <a:ea typeface="휴먼매직체" pitchFamily="18" charset="-127"/>
                <a:cs typeface="Noto Sans CJK JP Regular"/>
              </a:rPr>
              <a:t>– </a:t>
            </a:r>
            <a:r>
              <a:rPr lang="ko-KR" altLang="en-US" sz="2450" spc="35" dirty="0">
                <a:solidFill>
                  <a:srgbClr val="006FBF"/>
                </a:solidFill>
                <a:latin typeface="휴먼매직체" pitchFamily="18" charset="-127"/>
                <a:ea typeface="휴먼매직체" pitchFamily="18" charset="-127"/>
                <a:cs typeface="Noto Sans CJK JP Regular"/>
              </a:rPr>
              <a:t>동작 </a:t>
            </a:r>
            <a:r>
              <a:rPr lang="en-US" altLang="ko-KR" sz="2450" spc="35" dirty="0">
                <a:solidFill>
                  <a:srgbClr val="006FBF"/>
                </a:solidFill>
                <a:latin typeface="휴먼매직체" pitchFamily="18" charset="-127"/>
                <a:ea typeface="휴먼매직체" pitchFamily="18" charset="-127"/>
                <a:cs typeface="Noto Sans CJK JP Regular"/>
              </a:rPr>
              <a:t>3</a:t>
            </a:r>
            <a:r>
              <a:rPr lang="ko-KR" altLang="en-US" sz="2450" spc="35" dirty="0">
                <a:solidFill>
                  <a:srgbClr val="006FBF"/>
                </a:solidFill>
                <a:latin typeface="휴먼매직체" pitchFamily="18" charset="-127"/>
                <a:ea typeface="휴먼매직체" pitchFamily="18" charset="-127"/>
                <a:cs typeface="Noto Sans CJK JP Regular"/>
              </a:rPr>
              <a:t>번</a:t>
            </a:r>
            <a:endParaRPr lang="en-US" altLang="ko-KR" sz="2450" spc="35" dirty="0">
              <a:solidFill>
                <a:srgbClr val="006FBF"/>
              </a:solidFill>
              <a:latin typeface="휴먼매직체" pitchFamily="18" charset="-127"/>
              <a:ea typeface="휴먼매직체" pitchFamily="18" charset="-127"/>
              <a:cs typeface="Noto Sans CJK JP Regular"/>
            </a:endParaRPr>
          </a:p>
          <a:p>
            <a:pPr marL="412115" lvl="1">
              <a:lnSpc>
                <a:spcPct val="100000"/>
              </a:lnSpc>
              <a:spcBef>
                <a:spcPts val="165"/>
              </a:spcBef>
              <a:buSzPct val="95238"/>
              <a:tabLst>
                <a:tab pos="626745" algn="l"/>
              </a:tabLst>
            </a:pPr>
            <a:r>
              <a:rPr lang="ko-KR" altLang="en-US" sz="2400" dirty="0">
                <a:latin typeface="휴먼매직체" pitchFamily="18" charset="-127"/>
                <a:ea typeface="휴먼매직체" pitchFamily="18" charset="-127"/>
              </a:rPr>
              <a:t>지난 실험 동작 </a:t>
            </a:r>
            <a:r>
              <a:rPr lang="en-US" altLang="ko-KR" sz="2400" dirty="0">
                <a:latin typeface="휴먼매직체" pitchFamily="18" charset="-127"/>
                <a:ea typeface="휴먼매직체" pitchFamily="18" charset="-127"/>
              </a:rPr>
              <a:t>3</a:t>
            </a:r>
            <a:r>
              <a:rPr lang="ko-KR" altLang="en-US" sz="2400" dirty="0">
                <a:latin typeface="휴먼매직체" pitchFamily="18" charset="-127"/>
                <a:ea typeface="휴먼매직체" pitchFamily="18" charset="-127"/>
              </a:rPr>
              <a:t>번에 대한 가속도</a:t>
            </a:r>
            <a:r>
              <a:rPr lang="en-US" altLang="ko-KR" sz="2400" dirty="0">
                <a:latin typeface="휴먼매직체" pitchFamily="18" charset="-127"/>
                <a:ea typeface="휴먼매직체" pitchFamily="18" charset="-127"/>
              </a:rPr>
              <a:t>(TYPE_ACCELEROMETER) </a:t>
            </a:r>
            <a:r>
              <a:rPr lang="ko-KR" altLang="en-US" sz="2400" dirty="0">
                <a:latin typeface="휴먼매직체" pitchFamily="18" charset="-127"/>
                <a:ea typeface="휴먼매직체" pitchFamily="18" charset="-127"/>
              </a:rPr>
              <a:t>결과</a:t>
            </a:r>
            <a:r>
              <a:rPr lang="en-US" altLang="ko-KR" sz="2400" dirty="0">
                <a:latin typeface="휴먼매직체" pitchFamily="18" charset="-127"/>
                <a:ea typeface="휴먼매직체" pitchFamily="18" charset="-127"/>
              </a:rPr>
              <a:t>.</a:t>
            </a:r>
          </a:p>
          <a:p>
            <a:pPr marL="626110" lvl="1" indent="-213995">
              <a:lnSpc>
                <a:spcPct val="100000"/>
              </a:lnSpc>
              <a:spcBef>
                <a:spcPts val="165"/>
              </a:spcBef>
              <a:buSzPct val="95238"/>
              <a:buFont typeface="Wingdings"/>
              <a:buChar char=""/>
              <a:tabLst>
                <a:tab pos="626745" algn="l"/>
              </a:tabLst>
            </a:pPr>
            <a:endParaRPr lang="en-US" altLang="ko-KR" sz="2400" dirty="0">
              <a:latin typeface="휴먼매직체" pitchFamily="18" charset="-127"/>
              <a:ea typeface="휴먼매직체" pitchFamily="18" charset="-127"/>
            </a:endParaRPr>
          </a:p>
          <a:p>
            <a:pPr marL="626110" lvl="1" indent="-213995">
              <a:lnSpc>
                <a:spcPct val="100000"/>
              </a:lnSpc>
              <a:spcBef>
                <a:spcPts val="165"/>
              </a:spcBef>
              <a:buSzPct val="95238"/>
              <a:buFont typeface="Wingdings"/>
              <a:buChar char=""/>
              <a:tabLst>
                <a:tab pos="626745" algn="l"/>
              </a:tabLst>
            </a:pPr>
            <a:endParaRPr lang="en-US" altLang="ko-KR" sz="2400" dirty="0">
              <a:latin typeface="휴먼매직체" pitchFamily="18" charset="-127"/>
              <a:ea typeface="휴먼매직체" pitchFamily="18" charset="-127"/>
            </a:endParaRPr>
          </a:p>
          <a:p>
            <a:pPr marL="626110" lvl="1" indent="-213995">
              <a:lnSpc>
                <a:spcPct val="100000"/>
              </a:lnSpc>
              <a:spcBef>
                <a:spcPts val="165"/>
              </a:spcBef>
              <a:buSzPct val="95238"/>
              <a:buFont typeface="Wingdings"/>
              <a:buChar char=""/>
              <a:tabLst>
                <a:tab pos="626745" algn="l"/>
              </a:tabLst>
            </a:pPr>
            <a:endParaRPr lang="en-US" altLang="ko-KR" sz="2400" dirty="0">
              <a:latin typeface="휴먼매직체" pitchFamily="18" charset="-127"/>
              <a:ea typeface="휴먼매직체" pitchFamily="18" charset="-127"/>
            </a:endParaRPr>
          </a:p>
        </p:txBody>
      </p:sp>
      <p:sp>
        <p:nvSpPr>
          <p:cNvPr id="31" name="슬라이드 번호 개체 틀 30">
            <a:extLst>
              <a:ext uri="{FF2B5EF4-FFF2-40B4-BE49-F238E27FC236}">
                <a16:creationId xmlns:a16="http://schemas.microsoft.com/office/drawing/2014/main" id="{C424435B-034B-4D78-AED4-5B9619C7578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R="36195" algn="r">
              <a:spcBef>
                <a:spcPts val="25"/>
              </a:spcBef>
            </a:pPr>
            <a:endParaRPr lang="en-US" i="0" spc="-55" dirty="0">
              <a:latin typeface="Trebuchet MS"/>
              <a:cs typeface="Trebuchet MS"/>
            </a:endParaRPr>
          </a:p>
          <a:p>
            <a:pPr marR="36195" algn="r">
              <a:spcBef>
                <a:spcPts val="25"/>
              </a:spcBef>
            </a:pPr>
            <a:r>
              <a:rPr lang="en-US" altLang="ko-KR" i="0" spc="-55" dirty="0">
                <a:latin typeface="Trebuchet MS"/>
                <a:cs typeface="Trebuchet MS"/>
              </a:rPr>
              <a:t>(</a:t>
            </a:r>
            <a:fld id="{81D60167-4931-47E6-BA6A-407CBD079E47}" type="slidenum">
              <a:rPr lang="en-US" altLang="ko-KR" i="0" spc="-5" smtClean="0">
                <a:latin typeface="Trebuchet MS"/>
                <a:cs typeface="Trebuchet MS"/>
              </a:rPr>
              <a:pPr marR="36195" algn="r">
                <a:spcBef>
                  <a:spcPts val="25"/>
                </a:spcBef>
              </a:pPr>
              <a:t>11</a:t>
            </a:fld>
            <a:r>
              <a:rPr lang="en-US" altLang="ko-KR" i="0" spc="-114" dirty="0">
                <a:latin typeface="Trebuchet MS"/>
                <a:cs typeface="Trebuchet MS"/>
              </a:rPr>
              <a:t>/</a:t>
            </a:r>
            <a:r>
              <a:rPr lang="en-US" altLang="ko-KR" i="0" spc="-5" dirty="0">
                <a:latin typeface="Trebuchet MS"/>
                <a:cs typeface="Trebuchet MS"/>
              </a:rPr>
              <a:t>34</a:t>
            </a:r>
            <a:r>
              <a:rPr lang="en-US" altLang="ko-KR" i="0" spc="-50" dirty="0">
                <a:latin typeface="Trebuchet MS"/>
                <a:cs typeface="Trebuchet MS"/>
              </a:rPr>
              <a:t>)</a:t>
            </a:r>
            <a:endParaRPr lang="en-US" altLang="ko-KR" dirty="0">
              <a:latin typeface="Trebuchet MS"/>
              <a:cs typeface="Trebuchet MS"/>
            </a:endParaRPr>
          </a:p>
        </p:txBody>
      </p:sp>
      <p:graphicFrame>
        <p:nvGraphicFramePr>
          <p:cNvPr id="32" name="차트 31">
            <a:extLst>
              <a:ext uri="{FF2B5EF4-FFF2-40B4-BE49-F238E27FC236}">
                <a16:creationId xmlns:a16="http://schemas.microsoft.com/office/drawing/2014/main" id="{108B1CFF-2E32-4C0A-BC0A-6B4BB4B0426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00035549"/>
              </p:ext>
            </p:extLst>
          </p:nvPr>
        </p:nvGraphicFramePr>
        <p:xfrm>
          <a:off x="1149350" y="2546755"/>
          <a:ext cx="9111184" cy="38582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5"/>
          </a:graphicData>
        </a:graphic>
      </p:graphicFrame>
    </p:spTree>
    <p:extLst>
      <p:ext uri="{BB962C8B-B14F-4D97-AF65-F5344CB8AC3E}">
        <p14:creationId xmlns:p14="http://schemas.microsoft.com/office/powerpoint/2010/main" val="39707953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20166" y="773061"/>
            <a:ext cx="10191750" cy="6011545"/>
            <a:chOff x="420166" y="773061"/>
            <a:chExt cx="10191750" cy="6011545"/>
          </a:xfrm>
        </p:grpSpPr>
        <p:sp>
          <p:nvSpPr>
            <p:cNvPr id="3" name="object 3"/>
            <p:cNvSpPr/>
            <p:nvPr/>
          </p:nvSpPr>
          <p:spPr>
            <a:xfrm>
              <a:off x="420166" y="773785"/>
              <a:ext cx="200025" cy="6010910"/>
            </a:xfrm>
            <a:custGeom>
              <a:avLst/>
              <a:gdLst/>
              <a:ahLst/>
              <a:cxnLst/>
              <a:rect l="l" t="t" r="r" b="b"/>
              <a:pathLst>
                <a:path w="200025" h="6010909">
                  <a:moveTo>
                    <a:pt x="199428" y="0"/>
                  </a:moveTo>
                  <a:lnTo>
                    <a:pt x="0" y="0"/>
                  </a:lnTo>
                  <a:lnTo>
                    <a:pt x="0" y="6010465"/>
                  </a:lnTo>
                  <a:lnTo>
                    <a:pt x="199428" y="6010465"/>
                  </a:lnTo>
                  <a:lnTo>
                    <a:pt x="199428" y="0"/>
                  </a:lnTo>
                  <a:close/>
                </a:path>
              </a:pathLst>
            </a:custGeom>
            <a:solidFill>
              <a:srgbClr val="4453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19594" y="6433921"/>
              <a:ext cx="9986645" cy="0"/>
            </a:xfrm>
            <a:custGeom>
              <a:avLst/>
              <a:gdLst/>
              <a:ahLst/>
              <a:cxnLst/>
              <a:rect l="l" t="t" r="r" b="b"/>
              <a:pathLst>
                <a:path w="9986645">
                  <a:moveTo>
                    <a:pt x="0" y="0"/>
                  </a:moveTo>
                  <a:lnTo>
                    <a:pt x="9986505" y="0"/>
                  </a:lnTo>
                </a:path>
              </a:pathLst>
            </a:custGeom>
            <a:ln w="608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19594" y="1680070"/>
              <a:ext cx="9986645" cy="0"/>
            </a:xfrm>
            <a:custGeom>
              <a:avLst/>
              <a:gdLst/>
              <a:ahLst/>
              <a:cxnLst/>
              <a:rect l="l" t="t" r="r" b="b"/>
              <a:pathLst>
                <a:path w="9986645">
                  <a:moveTo>
                    <a:pt x="0" y="0"/>
                  </a:moveTo>
                  <a:lnTo>
                    <a:pt x="9986505" y="0"/>
                  </a:lnTo>
                </a:path>
              </a:pathLst>
            </a:custGeom>
            <a:ln w="1065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19594" y="6462852"/>
              <a:ext cx="1536175" cy="27778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748689" y="898080"/>
              <a:ext cx="392760" cy="10568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613192" y="1003782"/>
              <a:ext cx="615022" cy="21628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613192" y="1220076"/>
              <a:ext cx="631774" cy="10814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693875" y="1328216"/>
              <a:ext cx="564781" cy="10814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7730413" y="1436369"/>
              <a:ext cx="411035" cy="108140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479408" y="884123"/>
              <a:ext cx="427774" cy="104419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8372843" y="988555"/>
              <a:ext cx="659168" cy="426478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8476361" y="1415046"/>
              <a:ext cx="452132" cy="106616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9232963" y="773061"/>
              <a:ext cx="301421" cy="76873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8972638" y="849934"/>
              <a:ext cx="685050" cy="353377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8972638" y="1203312"/>
              <a:ext cx="715492" cy="88341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9086812" y="1291666"/>
              <a:ext cx="618070" cy="88341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9117266" y="1380007"/>
              <a:ext cx="616534" cy="88341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9137053" y="1468348"/>
              <a:ext cx="596747" cy="88341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9173590" y="1556689"/>
              <a:ext cx="304469" cy="83781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9785565" y="806373"/>
              <a:ext cx="490194" cy="93827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9758159" y="900201"/>
              <a:ext cx="689622" cy="95961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9745992" y="996162"/>
              <a:ext cx="701789" cy="95961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9726193" y="1092123"/>
              <a:ext cx="701801" cy="95961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9674440" y="1188084"/>
              <a:ext cx="723099" cy="95961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9674440" y="1284046"/>
              <a:ext cx="707885" cy="191909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9840366" y="1475955"/>
              <a:ext cx="499325" cy="89877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>
            <a:spLocks noGrp="1"/>
          </p:cNvSpPr>
          <p:nvPr>
            <p:ph type="title"/>
          </p:nvPr>
        </p:nvSpPr>
        <p:spPr>
          <a:xfrm>
            <a:off x="807726" y="996000"/>
            <a:ext cx="6057265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2301875" algn="l"/>
                <a:tab pos="3816985" algn="l"/>
                <a:tab pos="5022215" algn="l"/>
              </a:tabLst>
            </a:pPr>
            <a:r>
              <a:rPr lang="en-US" altLang="ko-KR" sz="2800" dirty="0">
                <a:latin typeface="휴먼둥근헤드라인" pitchFamily="18" charset="-127"/>
                <a:ea typeface="휴먼둥근헤드라인" pitchFamily="18" charset="-127"/>
              </a:rPr>
              <a:t>Accelerometer</a:t>
            </a:r>
            <a:r>
              <a:rPr lang="ko-KR" altLang="en-US" sz="2800" dirty="0">
                <a:latin typeface="휴먼둥근헤드라인" pitchFamily="18" charset="-127"/>
                <a:ea typeface="휴먼둥근헤드라인" pitchFamily="18" charset="-127"/>
              </a:rPr>
              <a:t> </a:t>
            </a:r>
            <a:r>
              <a:rPr lang="en-US" altLang="ko-KR" sz="2800" dirty="0">
                <a:latin typeface="휴먼둥근헤드라인" pitchFamily="18" charset="-127"/>
                <a:ea typeface="휴먼둥근헤드라인" pitchFamily="18" charset="-127"/>
              </a:rPr>
              <a:t>Test (10/20)</a:t>
            </a:r>
            <a:endParaRPr sz="2800" dirty="0">
              <a:latin typeface="휴먼둥근헤드라인" pitchFamily="18" charset="-127"/>
              <a:ea typeface="휴먼둥근헤드라인" pitchFamily="18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807726" y="1674145"/>
            <a:ext cx="8952224" cy="1206099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213360" indent="-201295">
              <a:lnSpc>
                <a:spcPct val="100000"/>
              </a:lnSpc>
              <a:spcBef>
                <a:spcPts val="305"/>
              </a:spcBef>
              <a:buFont typeface="Wingdings"/>
              <a:buChar char=""/>
              <a:tabLst>
                <a:tab pos="213995" algn="l"/>
              </a:tabLst>
            </a:pPr>
            <a:r>
              <a:rPr lang="ko-KR" altLang="en-US" sz="2450" spc="35" dirty="0">
                <a:solidFill>
                  <a:srgbClr val="006FBF"/>
                </a:solidFill>
                <a:latin typeface="휴먼매직체" pitchFamily="18" charset="-127"/>
                <a:ea typeface="휴먼매직체" pitchFamily="18" charset="-127"/>
                <a:cs typeface="Noto Sans CJK JP Regular"/>
              </a:rPr>
              <a:t>가속도 센서 테스트 </a:t>
            </a:r>
            <a:r>
              <a:rPr lang="en-US" altLang="ko-KR" sz="2450" spc="35" dirty="0">
                <a:solidFill>
                  <a:srgbClr val="006FBF"/>
                </a:solidFill>
                <a:latin typeface="휴먼매직체" pitchFamily="18" charset="-127"/>
                <a:ea typeface="휴먼매직체" pitchFamily="18" charset="-127"/>
                <a:cs typeface="Noto Sans CJK JP Regular"/>
              </a:rPr>
              <a:t>– </a:t>
            </a:r>
            <a:r>
              <a:rPr lang="ko-KR" altLang="en-US" sz="2450" spc="35" dirty="0">
                <a:solidFill>
                  <a:srgbClr val="006FBF"/>
                </a:solidFill>
                <a:latin typeface="휴먼매직체" pitchFamily="18" charset="-127"/>
                <a:ea typeface="휴먼매직체" pitchFamily="18" charset="-127"/>
                <a:cs typeface="Noto Sans CJK JP Regular"/>
              </a:rPr>
              <a:t>동작 </a:t>
            </a:r>
            <a:r>
              <a:rPr lang="en-US" altLang="ko-KR" sz="2450" spc="35" dirty="0">
                <a:solidFill>
                  <a:srgbClr val="006FBF"/>
                </a:solidFill>
                <a:latin typeface="휴먼매직체" pitchFamily="18" charset="-127"/>
                <a:ea typeface="휴먼매직체" pitchFamily="18" charset="-127"/>
                <a:cs typeface="Noto Sans CJK JP Regular"/>
              </a:rPr>
              <a:t>3</a:t>
            </a:r>
            <a:r>
              <a:rPr lang="ko-KR" altLang="en-US" sz="2450" spc="35" dirty="0">
                <a:solidFill>
                  <a:srgbClr val="006FBF"/>
                </a:solidFill>
                <a:latin typeface="휴먼매직체" pitchFamily="18" charset="-127"/>
                <a:ea typeface="휴먼매직체" pitchFamily="18" charset="-127"/>
                <a:cs typeface="Noto Sans CJK JP Regular"/>
              </a:rPr>
              <a:t>번</a:t>
            </a:r>
            <a:endParaRPr lang="en-US" altLang="ko-KR" sz="2450" spc="35" dirty="0">
              <a:solidFill>
                <a:srgbClr val="006FBF"/>
              </a:solidFill>
              <a:latin typeface="휴먼매직체" pitchFamily="18" charset="-127"/>
              <a:ea typeface="휴먼매직체" pitchFamily="18" charset="-127"/>
              <a:cs typeface="Noto Sans CJK JP Regular"/>
            </a:endParaRPr>
          </a:p>
          <a:p>
            <a:pPr marL="412115" lvl="1">
              <a:lnSpc>
                <a:spcPct val="100000"/>
              </a:lnSpc>
              <a:spcBef>
                <a:spcPts val="165"/>
              </a:spcBef>
              <a:buSzPct val="95238"/>
              <a:tabLst>
                <a:tab pos="626745" algn="l"/>
              </a:tabLst>
            </a:pPr>
            <a:r>
              <a:rPr lang="ko-KR" altLang="en-US" sz="2400" dirty="0">
                <a:latin typeface="휴먼매직체" pitchFamily="18" charset="-127"/>
                <a:ea typeface="휴먼매직체" pitchFamily="18" charset="-127"/>
              </a:rPr>
              <a:t>선형 가속도</a:t>
            </a:r>
            <a:r>
              <a:rPr lang="en-US" altLang="ko-KR" sz="2400" dirty="0">
                <a:latin typeface="휴먼매직체" pitchFamily="18" charset="-127"/>
                <a:ea typeface="휴먼매직체" pitchFamily="18" charset="-127"/>
              </a:rPr>
              <a:t>(TYPE_LINEAR_ACCELEROMETER) </a:t>
            </a:r>
            <a:r>
              <a:rPr lang="ko-KR" altLang="en-US" sz="2400" dirty="0">
                <a:latin typeface="휴먼매직체" pitchFamily="18" charset="-127"/>
                <a:ea typeface="휴먼매직체" pitchFamily="18" charset="-127"/>
              </a:rPr>
              <a:t>결과</a:t>
            </a:r>
            <a:r>
              <a:rPr lang="en-US" altLang="ko-KR" sz="2400" dirty="0">
                <a:latin typeface="휴먼매직체" pitchFamily="18" charset="-127"/>
                <a:ea typeface="휴먼매직체" pitchFamily="18" charset="-127"/>
              </a:rPr>
              <a:t>.</a:t>
            </a:r>
          </a:p>
          <a:p>
            <a:pPr marL="626110" lvl="1" indent="-213995">
              <a:lnSpc>
                <a:spcPct val="100000"/>
              </a:lnSpc>
              <a:spcBef>
                <a:spcPts val="165"/>
              </a:spcBef>
              <a:buSzPct val="95238"/>
              <a:buFont typeface="Wingdings"/>
              <a:buChar char=""/>
              <a:tabLst>
                <a:tab pos="626745" algn="l"/>
              </a:tabLst>
            </a:pPr>
            <a:endParaRPr lang="en-US" altLang="ko-KR" sz="2400" dirty="0">
              <a:latin typeface="휴먼매직체" pitchFamily="18" charset="-127"/>
              <a:ea typeface="휴먼매직체" pitchFamily="18" charset="-127"/>
            </a:endParaRPr>
          </a:p>
        </p:txBody>
      </p:sp>
      <p:sp>
        <p:nvSpPr>
          <p:cNvPr id="31" name="슬라이드 번호 개체 틀 30">
            <a:extLst>
              <a:ext uri="{FF2B5EF4-FFF2-40B4-BE49-F238E27FC236}">
                <a16:creationId xmlns:a16="http://schemas.microsoft.com/office/drawing/2014/main" id="{C424435B-034B-4D78-AED4-5B9619C7578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R="36195" algn="r">
              <a:spcBef>
                <a:spcPts val="25"/>
              </a:spcBef>
            </a:pPr>
            <a:endParaRPr lang="en-US" i="0" spc="-55" dirty="0">
              <a:latin typeface="Trebuchet MS"/>
              <a:cs typeface="Trebuchet MS"/>
            </a:endParaRPr>
          </a:p>
          <a:p>
            <a:pPr marR="36195" algn="r">
              <a:spcBef>
                <a:spcPts val="25"/>
              </a:spcBef>
            </a:pPr>
            <a:r>
              <a:rPr lang="en-US" altLang="ko-KR" i="0" spc="-55" dirty="0">
                <a:latin typeface="Trebuchet MS"/>
                <a:cs typeface="Trebuchet MS"/>
              </a:rPr>
              <a:t>(</a:t>
            </a:r>
            <a:fld id="{81D60167-4931-47E6-BA6A-407CBD079E47}" type="slidenum">
              <a:rPr lang="en-US" altLang="ko-KR" i="0" spc="-5" smtClean="0">
                <a:latin typeface="Trebuchet MS"/>
                <a:cs typeface="Trebuchet MS"/>
              </a:rPr>
              <a:pPr marR="36195" algn="r">
                <a:spcBef>
                  <a:spcPts val="25"/>
                </a:spcBef>
              </a:pPr>
              <a:t>12</a:t>
            </a:fld>
            <a:r>
              <a:rPr lang="en-US" altLang="ko-KR" i="0" spc="-114" dirty="0">
                <a:latin typeface="Trebuchet MS"/>
                <a:cs typeface="Trebuchet MS"/>
              </a:rPr>
              <a:t>/</a:t>
            </a:r>
            <a:r>
              <a:rPr lang="en-US" altLang="ko-KR" i="0" spc="-5" dirty="0">
                <a:latin typeface="Trebuchet MS"/>
                <a:cs typeface="Trebuchet MS"/>
              </a:rPr>
              <a:t>34</a:t>
            </a:r>
            <a:r>
              <a:rPr lang="en-US" altLang="ko-KR" i="0" spc="-50" dirty="0">
                <a:latin typeface="Trebuchet MS"/>
                <a:cs typeface="Trebuchet MS"/>
              </a:rPr>
              <a:t>)</a:t>
            </a:r>
            <a:endParaRPr lang="en-US" altLang="ko-KR" dirty="0">
              <a:latin typeface="Trebuchet MS"/>
              <a:cs typeface="Trebuchet MS"/>
            </a:endParaRPr>
          </a:p>
        </p:txBody>
      </p:sp>
      <p:graphicFrame>
        <p:nvGraphicFramePr>
          <p:cNvPr id="33" name="차트 32">
            <a:extLst>
              <a:ext uri="{FF2B5EF4-FFF2-40B4-BE49-F238E27FC236}">
                <a16:creationId xmlns:a16="http://schemas.microsoft.com/office/drawing/2014/main" id="{686A9317-FB03-4A5F-8B2F-CF5A7BB4F2D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61930134"/>
              </p:ext>
            </p:extLst>
          </p:nvPr>
        </p:nvGraphicFramePr>
        <p:xfrm>
          <a:off x="1146394" y="2583958"/>
          <a:ext cx="9114140" cy="378354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5"/>
          </a:graphicData>
        </a:graphic>
      </p:graphicFrame>
    </p:spTree>
    <p:extLst>
      <p:ext uri="{BB962C8B-B14F-4D97-AF65-F5344CB8AC3E}">
        <p14:creationId xmlns:p14="http://schemas.microsoft.com/office/powerpoint/2010/main" val="36949763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20166" y="773061"/>
            <a:ext cx="10191750" cy="6011545"/>
            <a:chOff x="420166" y="773061"/>
            <a:chExt cx="10191750" cy="6011545"/>
          </a:xfrm>
        </p:grpSpPr>
        <p:sp>
          <p:nvSpPr>
            <p:cNvPr id="3" name="object 3"/>
            <p:cNvSpPr/>
            <p:nvPr/>
          </p:nvSpPr>
          <p:spPr>
            <a:xfrm>
              <a:off x="420166" y="773785"/>
              <a:ext cx="200025" cy="6010910"/>
            </a:xfrm>
            <a:custGeom>
              <a:avLst/>
              <a:gdLst/>
              <a:ahLst/>
              <a:cxnLst/>
              <a:rect l="l" t="t" r="r" b="b"/>
              <a:pathLst>
                <a:path w="200025" h="6010909">
                  <a:moveTo>
                    <a:pt x="199428" y="0"/>
                  </a:moveTo>
                  <a:lnTo>
                    <a:pt x="0" y="0"/>
                  </a:lnTo>
                  <a:lnTo>
                    <a:pt x="0" y="6010465"/>
                  </a:lnTo>
                  <a:lnTo>
                    <a:pt x="199428" y="6010465"/>
                  </a:lnTo>
                  <a:lnTo>
                    <a:pt x="199428" y="0"/>
                  </a:lnTo>
                  <a:close/>
                </a:path>
              </a:pathLst>
            </a:custGeom>
            <a:solidFill>
              <a:srgbClr val="4453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19594" y="6433921"/>
              <a:ext cx="9986645" cy="0"/>
            </a:xfrm>
            <a:custGeom>
              <a:avLst/>
              <a:gdLst/>
              <a:ahLst/>
              <a:cxnLst/>
              <a:rect l="l" t="t" r="r" b="b"/>
              <a:pathLst>
                <a:path w="9986645">
                  <a:moveTo>
                    <a:pt x="0" y="0"/>
                  </a:moveTo>
                  <a:lnTo>
                    <a:pt x="9986505" y="0"/>
                  </a:lnTo>
                </a:path>
              </a:pathLst>
            </a:custGeom>
            <a:ln w="608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19594" y="1680070"/>
              <a:ext cx="9986645" cy="0"/>
            </a:xfrm>
            <a:custGeom>
              <a:avLst/>
              <a:gdLst/>
              <a:ahLst/>
              <a:cxnLst/>
              <a:rect l="l" t="t" r="r" b="b"/>
              <a:pathLst>
                <a:path w="9986645">
                  <a:moveTo>
                    <a:pt x="0" y="0"/>
                  </a:moveTo>
                  <a:lnTo>
                    <a:pt x="9986505" y="0"/>
                  </a:lnTo>
                </a:path>
              </a:pathLst>
            </a:custGeom>
            <a:ln w="1065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19594" y="6462852"/>
              <a:ext cx="1536175" cy="27778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748689" y="898080"/>
              <a:ext cx="392760" cy="10568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613192" y="1003782"/>
              <a:ext cx="615022" cy="21628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613192" y="1220076"/>
              <a:ext cx="631774" cy="10814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693875" y="1328216"/>
              <a:ext cx="564781" cy="10814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7730413" y="1436369"/>
              <a:ext cx="411035" cy="108140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479408" y="884123"/>
              <a:ext cx="427774" cy="104419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8372843" y="988555"/>
              <a:ext cx="659168" cy="426478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8476361" y="1415046"/>
              <a:ext cx="452132" cy="106616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9232963" y="773061"/>
              <a:ext cx="301421" cy="76873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8972638" y="849934"/>
              <a:ext cx="685050" cy="353377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8972638" y="1203312"/>
              <a:ext cx="715492" cy="88341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9086812" y="1291666"/>
              <a:ext cx="618070" cy="88341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9117266" y="1380007"/>
              <a:ext cx="616534" cy="88341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9137053" y="1468348"/>
              <a:ext cx="596747" cy="88341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9173590" y="1556689"/>
              <a:ext cx="304469" cy="83781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9785565" y="806373"/>
              <a:ext cx="490194" cy="93827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9758159" y="900201"/>
              <a:ext cx="689622" cy="95961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9745992" y="996162"/>
              <a:ext cx="701789" cy="95961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9726193" y="1092123"/>
              <a:ext cx="701801" cy="95961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9674440" y="1188084"/>
              <a:ext cx="723099" cy="95961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9674440" y="1284046"/>
              <a:ext cx="707885" cy="191909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9840366" y="1475955"/>
              <a:ext cx="499325" cy="89877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>
            <a:spLocks noGrp="1"/>
          </p:cNvSpPr>
          <p:nvPr>
            <p:ph type="title"/>
          </p:nvPr>
        </p:nvSpPr>
        <p:spPr>
          <a:xfrm>
            <a:off x="807726" y="996000"/>
            <a:ext cx="6057265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2301875" algn="l"/>
                <a:tab pos="3816985" algn="l"/>
                <a:tab pos="5022215" algn="l"/>
              </a:tabLst>
            </a:pPr>
            <a:r>
              <a:rPr lang="en-US" sz="2800" dirty="0">
                <a:latin typeface="휴먼둥근헤드라인" pitchFamily="18" charset="-127"/>
                <a:ea typeface="휴먼둥근헤드라인" pitchFamily="18" charset="-127"/>
              </a:rPr>
              <a:t>Accelerometer Test</a:t>
            </a:r>
            <a:r>
              <a:rPr lang="en-US" altLang="ko-KR" sz="2800" dirty="0">
                <a:latin typeface="휴먼둥근헤드라인" pitchFamily="18" charset="-127"/>
                <a:ea typeface="휴먼둥근헤드라인" pitchFamily="18" charset="-127"/>
              </a:rPr>
              <a:t> (11/20)</a:t>
            </a:r>
            <a:endParaRPr sz="2800" dirty="0">
              <a:latin typeface="휴먼둥근헤드라인" pitchFamily="18" charset="-127"/>
              <a:ea typeface="휴먼둥근헤드라인" pitchFamily="18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807725" y="1674145"/>
            <a:ext cx="9589813" cy="3129703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213360" indent="-201295">
              <a:lnSpc>
                <a:spcPct val="100000"/>
              </a:lnSpc>
              <a:spcBef>
                <a:spcPts val="305"/>
              </a:spcBef>
              <a:buFont typeface="Wingdings"/>
              <a:buChar char=""/>
              <a:tabLst>
                <a:tab pos="213995" algn="l"/>
              </a:tabLst>
            </a:pPr>
            <a:r>
              <a:rPr lang="ko-KR" altLang="en-US" sz="2450" spc="35" dirty="0">
                <a:solidFill>
                  <a:srgbClr val="006FBF"/>
                </a:solidFill>
                <a:latin typeface="휴먼매직체" pitchFamily="18" charset="-127"/>
                <a:ea typeface="휴먼매직체" pitchFamily="18" charset="-127"/>
                <a:cs typeface="Noto Sans CJK JP Regular"/>
              </a:rPr>
              <a:t>테스트 결과 분석</a:t>
            </a:r>
            <a:endParaRPr lang="en-US" altLang="ko-KR" sz="2450" spc="35" dirty="0">
              <a:solidFill>
                <a:srgbClr val="006FBF"/>
              </a:solidFill>
              <a:latin typeface="휴먼매직체" pitchFamily="18" charset="-127"/>
              <a:ea typeface="휴먼매직체" pitchFamily="18" charset="-127"/>
              <a:cs typeface="Noto Sans CJK JP Regular"/>
            </a:endParaRPr>
          </a:p>
          <a:p>
            <a:pPr marL="626110" lvl="1" indent="-213995">
              <a:lnSpc>
                <a:spcPct val="100000"/>
              </a:lnSpc>
              <a:spcBef>
                <a:spcPts val="165"/>
              </a:spcBef>
              <a:buSzPct val="95238"/>
              <a:buFont typeface="Wingdings"/>
              <a:buChar char=""/>
              <a:tabLst>
                <a:tab pos="626745" algn="l"/>
              </a:tabLst>
            </a:pPr>
            <a:r>
              <a:rPr lang="en-US" altLang="ko-KR" sz="2400" dirty="0">
                <a:latin typeface="휴먼매직체" pitchFamily="18" charset="-127"/>
                <a:ea typeface="휴먼매직체" pitchFamily="18" charset="-127"/>
              </a:rPr>
              <a:t>1</a:t>
            </a:r>
            <a:r>
              <a:rPr lang="ko-KR" altLang="en-US" sz="2400" dirty="0">
                <a:latin typeface="휴먼매직체" pitchFamily="18" charset="-127"/>
                <a:ea typeface="휴먼매직체" pitchFamily="18" charset="-127"/>
              </a:rPr>
              <a:t>번 동작의 경우</a:t>
            </a:r>
            <a:endParaRPr lang="en-US" altLang="ko-KR" sz="2400" dirty="0">
              <a:latin typeface="휴먼매직체" pitchFamily="18" charset="-127"/>
              <a:ea typeface="휴먼매직체" pitchFamily="18" charset="-127"/>
            </a:endParaRPr>
          </a:p>
          <a:p>
            <a:pPr marL="869315" lvl="2">
              <a:spcBef>
                <a:spcPts val="165"/>
              </a:spcBef>
              <a:buSzPct val="95238"/>
              <a:tabLst>
                <a:tab pos="626745" algn="l"/>
              </a:tabLst>
            </a:pPr>
            <a:r>
              <a:rPr lang="en-US" altLang="ko-KR" sz="2400" dirty="0">
                <a:latin typeface="휴먼매직체" pitchFamily="18" charset="-127"/>
                <a:ea typeface="휴먼매직체" pitchFamily="18" charset="-127"/>
              </a:rPr>
              <a:t>A) </a:t>
            </a:r>
            <a:r>
              <a:rPr lang="ko-KR" altLang="en-US" sz="2400" dirty="0">
                <a:latin typeface="휴먼매직체" pitchFamily="18" charset="-127"/>
                <a:ea typeface="휴먼매직체" pitchFamily="18" charset="-127"/>
              </a:rPr>
              <a:t>가속도 센서</a:t>
            </a:r>
            <a:r>
              <a:rPr lang="en-US" altLang="ko-KR" sz="2400" dirty="0">
                <a:latin typeface="휴먼매직체" pitchFamily="18" charset="-127"/>
                <a:ea typeface="휴먼매직체" pitchFamily="18" charset="-127"/>
              </a:rPr>
              <a:t>(TYPE_ACCELEROMETER)</a:t>
            </a:r>
          </a:p>
          <a:p>
            <a:pPr marL="869315" lvl="2">
              <a:spcBef>
                <a:spcPts val="165"/>
              </a:spcBef>
              <a:buSzPct val="95238"/>
              <a:tabLst>
                <a:tab pos="626745" algn="l"/>
              </a:tabLst>
            </a:pPr>
            <a:r>
              <a:rPr lang="ko-KR" altLang="en-US" sz="2400" dirty="0">
                <a:latin typeface="휴먼매직체" pitchFamily="18" charset="-127"/>
                <a:ea typeface="휴먼매직체" pitchFamily="18" charset="-127"/>
              </a:rPr>
              <a:t> 기기의 기울기에 변화가 있어 중력 가속도의 영향이 각 축마다 변화가 생기기 때문에 큰 변화를 보였다</a:t>
            </a:r>
            <a:r>
              <a:rPr lang="en-US" altLang="ko-KR" sz="2400" dirty="0">
                <a:latin typeface="휴먼매직체" pitchFamily="18" charset="-127"/>
                <a:ea typeface="휴먼매직체" pitchFamily="18" charset="-127"/>
              </a:rPr>
              <a:t>.</a:t>
            </a:r>
          </a:p>
          <a:p>
            <a:pPr marL="869315" lvl="2">
              <a:spcBef>
                <a:spcPts val="165"/>
              </a:spcBef>
              <a:buSzPct val="95238"/>
              <a:tabLst>
                <a:tab pos="626745" algn="l"/>
              </a:tabLst>
            </a:pPr>
            <a:r>
              <a:rPr lang="en-US" altLang="ko-KR" sz="2400" dirty="0">
                <a:latin typeface="휴먼매직체" pitchFamily="18" charset="-127"/>
                <a:ea typeface="휴먼매직체" pitchFamily="18" charset="-127"/>
              </a:rPr>
              <a:t>B) </a:t>
            </a:r>
            <a:r>
              <a:rPr lang="ko-KR" altLang="en-US" sz="2400" dirty="0">
                <a:latin typeface="휴먼매직체" pitchFamily="18" charset="-127"/>
                <a:ea typeface="휴먼매직체" pitchFamily="18" charset="-127"/>
              </a:rPr>
              <a:t>선형 가속도</a:t>
            </a:r>
            <a:r>
              <a:rPr lang="en-US" altLang="ko-KR" sz="2400" dirty="0">
                <a:latin typeface="휴먼매직체" pitchFamily="18" charset="-127"/>
                <a:ea typeface="휴먼매직체" pitchFamily="18" charset="-127"/>
              </a:rPr>
              <a:t>(TYPE_LINEAR_ACCELEROMETER)</a:t>
            </a:r>
          </a:p>
          <a:p>
            <a:pPr marL="869315" lvl="2">
              <a:spcBef>
                <a:spcPts val="165"/>
              </a:spcBef>
              <a:buSzPct val="95238"/>
              <a:tabLst>
                <a:tab pos="626745" algn="l"/>
              </a:tabLst>
            </a:pPr>
            <a:r>
              <a:rPr lang="en-US" altLang="ko-KR" sz="2400" dirty="0">
                <a:latin typeface="휴먼매직체" pitchFamily="18" charset="-127"/>
                <a:ea typeface="휴먼매직체" pitchFamily="18" charset="-127"/>
              </a:rPr>
              <a:t> </a:t>
            </a:r>
            <a:r>
              <a:rPr lang="ko-KR" altLang="en-US" sz="2400" dirty="0">
                <a:latin typeface="휴먼매직체" pitchFamily="18" charset="-127"/>
                <a:ea typeface="휴먼매직체" pitchFamily="18" charset="-127"/>
              </a:rPr>
              <a:t>기기의 각 축에 대한 움직임이 복합적으로 이루어지는 동작이었기 때문에 세 축 모두 데이터에 큰 변화가 있었음을 확인했다</a:t>
            </a:r>
            <a:r>
              <a:rPr lang="en-US" altLang="ko-KR" sz="2400" dirty="0">
                <a:latin typeface="휴먼매직체" pitchFamily="18" charset="-127"/>
                <a:ea typeface="휴먼매직체" pitchFamily="18" charset="-127"/>
              </a:rPr>
              <a:t>.</a:t>
            </a:r>
          </a:p>
        </p:txBody>
      </p:sp>
      <p:sp>
        <p:nvSpPr>
          <p:cNvPr id="31" name="슬라이드 번호 개체 틀 30">
            <a:extLst>
              <a:ext uri="{FF2B5EF4-FFF2-40B4-BE49-F238E27FC236}">
                <a16:creationId xmlns:a16="http://schemas.microsoft.com/office/drawing/2014/main" id="{C424435B-034B-4D78-AED4-5B9619C7578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R="36195" algn="r">
              <a:spcBef>
                <a:spcPts val="25"/>
              </a:spcBef>
            </a:pPr>
            <a:endParaRPr lang="en-US" i="0" spc="-55" dirty="0">
              <a:latin typeface="Trebuchet MS"/>
              <a:cs typeface="Trebuchet MS"/>
            </a:endParaRPr>
          </a:p>
          <a:p>
            <a:pPr marR="36195" algn="r">
              <a:spcBef>
                <a:spcPts val="25"/>
              </a:spcBef>
            </a:pPr>
            <a:r>
              <a:rPr lang="en-US" altLang="ko-KR" i="0" spc="-55" dirty="0">
                <a:latin typeface="Trebuchet MS"/>
                <a:cs typeface="Trebuchet MS"/>
              </a:rPr>
              <a:t>(</a:t>
            </a:r>
            <a:fld id="{81D60167-4931-47E6-BA6A-407CBD079E47}" type="slidenum">
              <a:rPr lang="en-US" altLang="ko-KR" i="0" spc="-5" smtClean="0">
                <a:latin typeface="Trebuchet MS"/>
                <a:cs typeface="Trebuchet MS"/>
              </a:rPr>
              <a:pPr marR="36195" algn="r">
                <a:spcBef>
                  <a:spcPts val="25"/>
                </a:spcBef>
              </a:pPr>
              <a:t>13</a:t>
            </a:fld>
            <a:r>
              <a:rPr lang="en-US" altLang="ko-KR" i="0" spc="-114" dirty="0">
                <a:latin typeface="Trebuchet MS"/>
                <a:cs typeface="Trebuchet MS"/>
              </a:rPr>
              <a:t>/</a:t>
            </a:r>
            <a:r>
              <a:rPr lang="en-US" altLang="ko-KR" i="0" spc="-5" dirty="0">
                <a:latin typeface="Trebuchet MS"/>
                <a:cs typeface="Trebuchet MS"/>
              </a:rPr>
              <a:t>34</a:t>
            </a:r>
            <a:r>
              <a:rPr lang="en-US" altLang="ko-KR" i="0" spc="-50" dirty="0">
                <a:latin typeface="Trebuchet MS"/>
                <a:cs typeface="Trebuchet MS"/>
              </a:rPr>
              <a:t>)</a:t>
            </a:r>
            <a:endParaRPr lang="en-US" altLang="ko-KR" dirty="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9476076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20166" y="773061"/>
            <a:ext cx="10191750" cy="6011545"/>
            <a:chOff x="420166" y="773061"/>
            <a:chExt cx="10191750" cy="6011545"/>
          </a:xfrm>
        </p:grpSpPr>
        <p:sp>
          <p:nvSpPr>
            <p:cNvPr id="3" name="object 3"/>
            <p:cNvSpPr/>
            <p:nvPr/>
          </p:nvSpPr>
          <p:spPr>
            <a:xfrm>
              <a:off x="420166" y="773785"/>
              <a:ext cx="200025" cy="6010910"/>
            </a:xfrm>
            <a:custGeom>
              <a:avLst/>
              <a:gdLst/>
              <a:ahLst/>
              <a:cxnLst/>
              <a:rect l="l" t="t" r="r" b="b"/>
              <a:pathLst>
                <a:path w="200025" h="6010909">
                  <a:moveTo>
                    <a:pt x="199428" y="0"/>
                  </a:moveTo>
                  <a:lnTo>
                    <a:pt x="0" y="0"/>
                  </a:lnTo>
                  <a:lnTo>
                    <a:pt x="0" y="6010465"/>
                  </a:lnTo>
                  <a:lnTo>
                    <a:pt x="199428" y="6010465"/>
                  </a:lnTo>
                  <a:lnTo>
                    <a:pt x="199428" y="0"/>
                  </a:lnTo>
                  <a:close/>
                </a:path>
              </a:pathLst>
            </a:custGeom>
            <a:solidFill>
              <a:srgbClr val="4453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19594" y="6433921"/>
              <a:ext cx="9986645" cy="0"/>
            </a:xfrm>
            <a:custGeom>
              <a:avLst/>
              <a:gdLst/>
              <a:ahLst/>
              <a:cxnLst/>
              <a:rect l="l" t="t" r="r" b="b"/>
              <a:pathLst>
                <a:path w="9986645">
                  <a:moveTo>
                    <a:pt x="0" y="0"/>
                  </a:moveTo>
                  <a:lnTo>
                    <a:pt x="9986505" y="0"/>
                  </a:lnTo>
                </a:path>
              </a:pathLst>
            </a:custGeom>
            <a:ln w="608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19594" y="1680070"/>
              <a:ext cx="9986645" cy="0"/>
            </a:xfrm>
            <a:custGeom>
              <a:avLst/>
              <a:gdLst/>
              <a:ahLst/>
              <a:cxnLst/>
              <a:rect l="l" t="t" r="r" b="b"/>
              <a:pathLst>
                <a:path w="9986645">
                  <a:moveTo>
                    <a:pt x="0" y="0"/>
                  </a:moveTo>
                  <a:lnTo>
                    <a:pt x="9986505" y="0"/>
                  </a:lnTo>
                </a:path>
              </a:pathLst>
            </a:custGeom>
            <a:ln w="1065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19594" y="6462852"/>
              <a:ext cx="1536175" cy="27778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748689" y="898080"/>
              <a:ext cx="392760" cy="10568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613192" y="1003782"/>
              <a:ext cx="615022" cy="21628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613192" y="1220076"/>
              <a:ext cx="631774" cy="10814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693875" y="1328216"/>
              <a:ext cx="564781" cy="10814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7730413" y="1436369"/>
              <a:ext cx="411035" cy="108140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479408" y="884123"/>
              <a:ext cx="427774" cy="104419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8372843" y="988555"/>
              <a:ext cx="659168" cy="426478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8476361" y="1415046"/>
              <a:ext cx="452132" cy="106616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9232963" y="773061"/>
              <a:ext cx="301421" cy="76873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8972638" y="849934"/>
              <a:ext cx="685050" cy="353377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8972638" y="1203312"/>
              <a:ext cx="715492" cy="88341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9086812" y="1291666"/>
              <a:ext cx="618070" cy="88341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9117266" y="1380007"/>
              <a:ext cx="616534" cy="88341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9137053" y="1468348"/>
              <a:ext cx="596747" cy="88341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9173590" y="1556689"/>
              <a:ext cx="304469" cy="83781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9785565" y="806373"/>
              <a:ext cx="490194" cy="93827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9758159" y="900201"/>
              <a:ext cx="689622" cy="95961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9745992" y="996162"/>
              <a:ext cx="701789" cy="95961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9726193" y="1092123"/>
              <a:ext cx="701801" cy="95961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9674440" y="1188084"/>
              <a:ext cx="723099" cy="95961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9674440" y="1284046"/>
              <a:ext cx="707885" cy="191909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9840366" y="1475955"/>
              <a:ext cx="499325" cy="89877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>
            <a:spLocks noGrp="1"/>
          </p:cNvSpPr>
          <p:nvPr>
            <p:ph type="title"/>
          </p:nvPr>
        </p:nvSpPr>
        <p:spPr>
          <a:xfrm>
            <a:off x="807726" y="996000"/>
            <a:ext cx="6057265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2301875" algn="l"/>
                <a:tab pos="3816985" algn="l"/>
                <a:tab pos="5022215" algn="l"/>
              </a:tabLst>
            </a:pPr>
            <a:r>
              <a:rPr lang="en-US" sz="2800" dirty="0">
                <a:latin typeface="휴먼둥근헤드라인" pitchFamily="18" charset="-127"/>
                <a:ea typeface="휴먼둥근헤드라인" pitchFamily="18" charset="-127"/>
              </a:rPr>
              <a:t>Accelerometer Test</a:t>
            </a:r>
            <a:r>
              <a:rPr lang="en-US" altLang="ko-KR" sz="2800" dirty="0">
                <a:latin typeface="휴먼둥근헤드라인" pitchFamily="18" charset="-127"/>
                <a:ea typeface="휴먼둥근헤드라인" pitchFamily="18" charset="-127"/>
              </a:rPr>
              <a:t> (12/20)</a:t>
            </a:r>
            <a:endParaRPr sz="2800" dirty="0">
              <a:latin typeface="휴먼둥근헤드라인" pitchFamily="18" charset="-127"/>
              <a:ea typeface="휴먼둥근헤드라인" pitchFamily="18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807725" y="1674145"/>
            <a:ext cx="9589813" cy="4237699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213360" indent="-201295">
              <a:lnSpc>
                <a:spcPct val="100000"/>
              </a:lnSpc>
              <a:spcBef>
                <a:spcPts val="305"/>
              </a:spcBef>
              <a:buFont typeface="Wingdings"/>
              <a:buChar char=""/>
              <a:tabLst>
                <a:tab pos="213995" algn="l"/>
              </a:tabLst>
            </a:pPr>
            <a:r>
              <a:rPr lang="ko-KR" altLang="en-US" sz="2450" spc="35" dirty="0">
                <a:solidFill>
                  <a:srgbClr val="006FBF"/>
                </a:solidFill>
                <a:latin typeface="휴먼매직체" pitchFamily="18" charset="-127"/>
                <a:ea typeface="휴먼매직체" pitchFamily="18" charset="-127"/>
                <a:cs typeface="Noto Sans CJK JP Regular"/>
              </a:rPr>
              <a:t>테스트 결과 분석</a:t>
            </a:r>
            <a:endParaRPr lang="en-US" altLang="ko-KR" sz="2450" spc="35" dirty="0">
              <a:solidFill>
                <a:srgbClr val="006FBF"/>
              </a:solidFill>
              <a:latin typeface="휴먼매직체" pitchFamily="18" charset="-127"/>
              <a:ea typeface="휴먼매직체" pitchFamily="18" charset="-127"/>
              <a:cs typeface="Noto Sans CJK JP Regular"/>
            </a:endParaRPr>
          </a:p>
          <a:p>
            <a:pPr marL="626110" lvl="1" indent="-213995">
              <a:lnSpc>
                <a:spcPct val="100000"/>
              </a:lnSpc>
              <a:spcBef>
                <a:spcPts val="165"/>
              </a:spcBef>
              <a:buSzPct val="95238"/>
              <a:buFont typeface="Wingdings"/>
              <a:buChar char=""/>
              <a:tabLst>
                <a:tab pos="626745" algn="l"/>
              </a:tabLst>
            </a:pPr>
            <a:r>
              <a:rPr lang="en-US" altLang="ko-KR" sz="2400" dirty="0">
                <a:latin typeface="휴먼매직체" pitchFamily="18" charset="-127"/>
                <a:ea typeface="휴먼매직체" pitchFamily="18" charset="-127"/>
              </a:rPr>
              <a:t>2, 3</a:t>
            </a:r>
            <a:r>
              <a:rPr lang="ko-KR" altLang="en-US" sz="2400" dirty="0">
                <a:latin typeface="휴먼매직체" pitchFamily="18" charset="-127"/>
                <a:ea typeface="휴먼매직체" pitchFamily="18" charset="-127"/>
              </a:rPr>
              <a:t>번 동작의 경우</a:t>
            </a:r>
            <a:endParaRPr lang="en-US" altLang="ko-KR" sz="2400" dirty="0">
              <a:latin typeface="휴먼매직체" pitchFamily="18" charset="-127"/>
              <a:ea typeface="휴먼매직체" pitchFamily="18" charset="-127"/>
            </a:endParaRPr>
          </a:p>
          <a:p>
            <a:pPr marL="869315" lvl="2">
              <a:spcBef>
                <a:spcPts val="165"/>
              </a:spcBef>
              <a:buSzPct val="95238"/>
              <a:tabLst>
                <a:tab pos="626745" algn="l"/>
              </a:tabLst>
            </a:pPr>
            <a:r>
              <a:rPr lang="en-US" altLang="ko-KR" sz="2400" dirty="0">
                <a:latin typeface="휴먼매직체" pitchFamily="18" charset="-127"/>
                <a:ea typeface="휴먼매직체" pitchFamily="18" charset="-127"/>
              </a:rPr>
              <a:t>A) </a:t>
            </a:r>
            <a:r>
              <a:rPr lang="ko-KR" altLang="en-US" sz="2400" dirty="0">
                <a:latin typeface="휴먼매직체" pitchFamily="18" charset="-127"/>
                <a:ea typeface="휴먼매직체" pitchFamily="18" charset="-127"/>
              </a:rPr>
              <a:t>가속도 센서</a:t>
            </a:r>
            <a:r>
              <a:rPr lang="en-US" altLang="ko-KR" sz="2400" dirty="0">
                <a:latin typeface="휴먼매직체" pitchFamily="18" charset="-127"/>
                <a:ea typeface="휴먼매직체" pitchFamily="18" charset="-127"/>
              </a:rPr>
              <a:t>(TYPE_ACCELEROMETER)</a:t>
            </a:r>
          </a:p>
          <a:p>
            <a:pPr marL="869315" lvl="2">
              <a:spcBef>
                <a:spcPts val="165"/>
              </a:spcBef>
              <a:buSzPct val="95238"/>
              <a:tabLst>
                <a:tab pos="626745" algn="l"/>
              </a:tabLst>
            </a:pPr>
            <a:r>
              <a:rPr lang="ko-KR" altLang="en-US" sz="2400" dirty="0">
                <a:latin typeface="휴먼매직체" pitchFamily="18" charset="-127"/>
                <a:ea typeface="휴먼매직체" pitchFamily="18" charset="-127"/>
              </a:rPr>
              <a:t> 큰 변화를 확인해 볼 수 없었다</a:t>
            </a:r>
            <a:r>
              <a:rPr lang="en-US" altLang="ko-KR" sz="2400" dirty="0">
                <a:latin typeface="휴먼매직체" pitchFamily="18" charset="-127"/>
                <a:ea typeface="휴먼매직체" pitchFamily="18" charset="-127"/>
              </a:rPr>
              <a:t>. </a:t>
            </a:r>
            <a:r>
              <a:rPr lang="ko-KR" altLang="en-US" sz="2400" dirty="0">
                <a:latin typeface="휴먼매직체" pitchFamily="18" charset="-127"/>
                <a:ea typeface="휴먼매직체" pitchFamily="18" charset="-127"/>
              </a:rPr>
              <a:t>가속도 센서는 중력 가속도의 영향을 받기 때문에 기기의 기울기 변화가 없는 동작에 대해서 큰 변화를 확인할 수 없었다</a:t>
            </a:r>
            <a:r>
              <a:rPr lang="en-US" altLang="ko-KR" sz="2400" dirty="0">
                <a:latin typeface="휴먼매직체" pitchFamily="18" charset="-127"/>
                <a:ea typeface="휴먼매직체" pitchFamily="18" charset="-127"/>
              </a:rPr>
              <a:t>.</a:t>
            </a:r>
            <a:r>
              <a:rPr lang="ko-KR" altLang="en-US" sz="2400" dirty="0">
                <a:latin typeface="휴먼매직체" pitchFamily="18" charset="-127"/>
                <a:ea typeface="휴먼매직체" pitchFamily="18" charset="-127"/>
              </a:rPr>
              <a:t> </a:t>
            </a:r>
            <a:r>
              <a:rPr lang="en-US" altLang="ko-KR" sz="2400" dirty="0">
                <a:latin typeface="휴먼매직체" pitchFamily="18" charset="-127"/>
                <a:ea typeface="휴먼매직체" pitchFamily="18" charset="-127"/>
              </a:rPr>
              <a:t>2</a:t>
            </a:r>
            <a:r>
              <a:rPr lang="ko-KR" altLang="en-US" sz="2400" dirty="0">
                <a:latin typeface="휴먼매직체" pitchFamily="18" charset="-127"/>
                <a:ea typeface="휴먼매직체" pitchFamily="18" charset="-127"/>
              </a:rPr>
              <a:t>번 동작은 </a:t>
            </a:r>
            <a:r>
              <a:rPr lang="en-US" altLang="ko-KR" sz="2400" dirty="0">
                <a:latin typeface="휴먼매직체" pitchFamily="18" charset="-127"/>
                <a:ea typeface="휴먼매직체" pitchFamily="18" charset="-127"/>
              </a:rPr>
              <a:t>z</a:t>
            </a:r>
            <a:r>
              <a:rPr lang="ko-KR" altLang="en-US" sz="2400" dirty="0">
                <a:latin typeface="휴먼매직체" pitchFamily="18" charset="-127"/>
                <a:ea typeface="휴먼매직체" pitchFamily="18" charset="-127"/>
              </a:rPr>
              <a:t>축에 대한 변화가</a:t>
            </a:r>
            <a:r>
              <a:rPr lang="en-US" altLang="ko-KR" sz="2400" dirty="0">
                <a:latin typeface="휴먼매직체" pitchFamily="18" charset="-127"/>
                <a:ea typeface="휴먼매직체" pitchFamily="18" charset="-127"/>
              </a:rPr>
              <a:t>, 3</a:t>
            </a:r>
            <a:r>
              <a:rPr lang="ko-KR" altLang="en-US" sz="2400" dirty="0">
                <a:latin typeface="휴먼매직체" pitchFamily="18" charset="-127"/>
                <a:ea typeface="휴먼매직체" pitchFamily="18" charset="-127"/>
              </a:rPr>
              <a:t>번 동작은 </a:t>
            </a:r>
            <a:r>
              <a:rPr lang="en-US" altLang="ko-KR" sz="2400" dirty="0">
                <a:latin typeface="휴먼매직체" pitchFamily="18" charset="-127"/>
                <a:ea typeface="휴먼매직체" pitchFamily="18" charset="-127"/>
              </a:rPr>
              <a:t>x, y</a:t>
            </a:r>
            <a:r>
              <a:rPr lang="ko-KR" altLang="en-US" sz="2400" dirty="0">
                <a:latin typeface="휴먼매직체" pitchFamily="18" charset="-127"/>
                <a:ea typeface="휴먼매직체" pitchFamily="18" charset="-127"/>
              </a:rPr>
              <a:t>축 변화가 눈에 띄게 나타났다</a:t>
            </a:r>
            <a:r>
              <a:rPr lang="en-US" altLang="ko-KR" sz="2400" dirty="0">
                <a:latin typeface="휴먼매직체" pitchFamily="18" charset="-127"/>
                <a:ea typeface="휴먼매직체" pitchFamily="18" charset="-127"/>
              </a:rPr>
              <a:t>.</a:t>
            </a:r>
          </a:p>
          <a:p>
            <a:pPr marL="869315" lvl="2">
              <a:spcBef>
                <a:spcPts val="165"/>
              </a:spcBef>
              <a:buSzPct val="95238"/>
              <a:tabLst>
                <a:tab pos="626745" algn="l"/>
              </a:tabLst>
            </a:pPr>
            <a:r>
              <a:rPr lang="en-US" altLang="ko-KR" sz="2400" dirty="0">
                <a:latin typeface="휴먼매직체" pitchFamily="18" charset="-127"/>
                <a:ea typeface="휴먼매직체" pitchFamily="18" charset="-127"/>
              </a:rPr>
              <a:t>B) </a:t>
            </a:r>
            <a:r>
              <a:rPr lang="ko-KR" altLang="en-US" sz="2400" dirty="0">
                <a:latin typeface="휴먼매직체" pitchFamily="18" charset="-127"/>
                <a:ea typeface="휴먼매직체" pitchFamily="18" charset="-127"/>
              </a:rPr>
              <a:t>선형 가속도</a:t>
            </a:r>
            <a:r>
              <a:rPr lang="en-US" altLang="ko-KR" sz="2400" dirty="0">
                <a:latin typeface="휴먼매직체" pitchFamily="18" charset="-127"/>
                <a:ea typeface="휴먼매직체" pitchFamily="18" charset="-127"/>
              </a:rPr>
              <a:t>(TYPE_LINEAR_ACCELEROMETER)</a:t>
            </a:r>
          </a:p>
          <a:p>
            <a:pPr marL="869315" lvl="2">
              <a:spcBef>
                <a:spcPts val="165"/>
              </a:spcBef>
              <a:buSzPct val="95238"/>
              <a:tabLst>
                <a:tab pos="626745" algn="l"/>
              </a:tabLst>
            </a:pPr>
            <a:r>
              <a:rPr lang="en-US" altLang="ko-KR" sz="2400" dirty="0">
                <a:latin typeface="휴먼매직체" pitchFamily="18" charset="-127"/>
                <a:ea typeface="휴먼매직체" pitchFamily="18" charset="-127"/>
              </a:rPr>
              <a:t> </a:t>
            </a:r>
            <a:r>
              <a:rPr lang="ko-KR" altLang="en-US" sz="2400" dirty="0">
                <a:latin typeface="휴먼매직체" pitchFamily="18" charset="-127"/>
                <a:ea typeface="휴먼매직체" pitchFamily="18" charset="-127"/>
              </a:rPr>
              <a:t>읽기 힘든 패턴이다</a:t>
            </a:r>
            <a:r>
              <a:rPr lang="en-US" altLang="ko-KR" sz="2400" dirty="0">
                <a:latin typeface="휴먼매직체" pitchFamily="18" charset="-127"/>
                <a:ea typeface="휴먼매직체" pitchFamily="18" charset="-127"/>
              </a:rPr>
              <a:t>. 2</a:t>
            </a:r>
            <a:r>
              <a:rPr lang="ko-KR" altLang="en-US" sz="2400" dirty="0">
                <a:latin typeface="휴먼매직체" pitchFamily="18" charset="-127"/>
                <a:ea typeface="휴먼매직체" pitchFamily="18" charset="-127"/>
              </a:rPr>
              <a:t>번 동작은 </a:t>
            </a:r>
            <a:r>
              <a:rPr lang="en-US" altLang="ko-KR" sz="2400" dirty="0">
                <a:latin typeface="휴먼매직체" pitchFamily="18" charset="-127"/>
                <a:ea typeface="휴먼매직체" pitchFamily="18" charset="-127"/>
              </a:rPr>
              <a:t>z</a:t>
            </a:r>
            <a:r>
              <a:rPr lang="ko-KR" altLang="en-US" sz="2400" dirty="0">
                <a:latin typeface="휴먼매직체" pitchFamily="18" charset="-127"/>
                <a:ea typeface="휴먼매직체" pitchFamily="18" charset="-127"/>
              </a:rPr>
              <a:t>축에 대한 변화가 눈에 띄게 나타났고</a:t>
            </a:r>
            <a:r>
              <a:rPr lang="en-US" altLang="ko-KR" sz="2400" dirty="0">
                <a:latin typeface="휴먼매직체" pitchFamily="18" charset="-127"/>
                <a:ea typeface="휴먼매직체" pitchFamily="18" charset="-127"/>
              </a:rPr>
              <a:t>, 3</a:t>
            </a:r>
            <a:r>
              <a:rPr lang="ko-KR" altLang="en-US" sz="2400" dirty="0">
                <a:latin typeface="휴먼매직체" pitchFamily="18" charset="-127"/>
                <a:ea typeface="휴먼매직체" pitchFamily="18" charset="-127"/>
              </a:rPr>
              <a:t>번 동작은 </a:t>
            </a:r>
            <a:r>
              <a:rPr lang="en-US" altLang="ko-KR" sz="2400" dirty="0">
                <a:latin typeface="휴먼매직체" pitchFamily="18" charset="-127"/>
                <a:ea typeface="휴먼매직체" pitchFamily="18" charset="-127"/>
              </a:rPr>
              <a:t>x</a:t>
            </a:r>
            <a:r>
              <a:rPr lang="ko-KR" altLang="en-US" sz="2400" dirty="0">
                <a:latin typeface="휴먼매직체" pitchFamily="18" charset="-127"/>
                <a:ea typeface="휴먼매직체" pitchFamily="18" charset="-127"/>
              </a:rPr>
              <a:t>축에 대한 움직임이 눈에 띄게 나타났지만 큰 변화는 아니었다</a:t>
            </a:r>
            <a:r>
              <a:rPr lang="en-US" altLang="ko-KR" sz="2400" dirty="0">
                <a:latin typeface="휴먼매직체" pitchFamily="18" charset="-127"/>
                <a:ea typeface="휴먼매직체" pitchFamily="18" charset="-127"/>
              </a:rPr>
              <a:t>.</a:t>
            </a:r>
          </a:p>
        </p:txBody>
      </p:sp>
      <p:sp>
        <p:nvSpPr>
          <p:cNvPr id="31" name="슬라이드 번호 개체 틀 30">
            <a:extLst>
              <a:ext uri="{FF2B5EF4-FFF2-40B4-BE49-F238E27FC236}">
                <a16:creationId xmlns:a16="http://schemas.microsoft.com/office/drawing/2014/main" id="{C424435B-034B-4D78-AED4-5B9619C7578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R="36195" algn="r">
              <a:spcBef>
                <a:spcPts val="25"/>
              </a:spcBef>
            </a:pPr>
            <a:endParaRPr lang="en-US" i="0" spc="-55" dirty="0">
              <a:latin typeface="Trebuchet MS"/>
              <a:cs typeface="Trebuchet MS"/>
            </a:endParaRPr>
          </a:p>
          <a:p>
            <a:pPr marR="36195" algn="r">
              <a:spcBef>
                <a:spcPts val="25"/>
              </a:spcBef>
            </a:pPr>
            <a:r>
              <a:rPr lang="en-US" altLang="ko-KR" i="0" spc="-55" dirty="0">
                <a:latin typeface="Trebuchet MS"/>
                <a:cs typeface="Trebuchet MS"/>
              </a:rPr>
              <a:t>(</a:t>
            </a:r>
            <a:fld id="{81D60167-4931-47E6-BA6A-407CBD079E47}" type="slidenum">
              <a:rPr lang="en-US" altLang="ko-KR" i="0" spc="-5" smtClean="0">
                <a:latin typeface="Trebuchet MS"/>
                <a:cs typeface="Trebuchet MS"/>
              </a:rPr>
              <a:pPr marR="36195" algn="r">
                <a:spcBef>
                  <a:spcPts val="25"/>
                </a:spcBef>
              </a:pPr>
              <a:t>14</a:t>
            </a:fld>
            <a:r>
              <a:rPr lang="en-US" altLang="ko-KR" i="0" spc="-114" dirty="0">
                <a:latin typeface="Trebuchet MS"/>
                <a:cs typeface="Trebuchet MS"/>
              </a:rPr>
              <a:t>/</a:t>
            </a:r>
            <a:r>
              <a:rPr lang="en-US" altLang="ko-KR" i="0" spc="-5" dirty="0">
                <a:latin typeface="Trebuchet MS"/>
                <a:cs typeface="Trebuchet MS"/>
              </a:rPr>
              <a:t>34</a:t>
            </a:r>
            <a:r>
              <a:rPr lang="en-US" altLang="ko-KR" i="0" spc="-50" dirty="0">
                <a:latin typeface="Trebuchet MS"/>
                <a:cs typeface="Trebuchet MS"/>
              </a:rPr>
              <a:t>)</a:t>
            </a:r>
            <a:endParaRPr lang="en-US" altLang="ko-KR" dirty="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5375158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20166" y="773061"/>
            <a:ext cx="10191750" cy="6011545"/>
            <a:chOff x="420166" y="773061"/>
            <a:chExt cx="10191750" cy="6011545"/>
          </a:xfrm>
        </p:grpSpPr>
        <p:sp>
          <p:nvSpPr>
            <p:cNvPr id="3" name="object 3"/>
            <p:cNvSpPr/>
            <p:nvPr/>
          </p:nvSpPr>
          <p:spPr>
            <a:xfrm>
              <a:off x="420166" y="773785"/>
              <a:ext cx="200025" cy="6010910"/>
            </a:xfrm>
            <a:custGeom>
              <a:avLst/>
              <a:gdLst/>
              <a:ahLst/>
              <a:cxnLst/>
              <a:rect l="l" t="t" r="r" b="b"/>
              <a:pathLst>
                <a:path w="200025" h="6010909">
                  <a:moveTo>
                    <a:pt x="199428" y="0"/>
                  </a:moveTo>
                  <a:lnTo>
                    <a:pt x="0" y="0"/>
                  </a:lnTo>
                  <a:lnTo>
                    <a:pt x="0" y="6010465"/>
                  </a:lnTo>
                  <a:lnTo>
                    <a:pt x="199428" y="6010465"/>
                  </a:lnTo>
                  <a:lnTo>
                    <a:pt x="199428" y="0"/>
                  </a:lnTo>
                  <a:close/>
                </a:path>
              </a:pathLst>
            </a:custGeom>
            <a:solidFill>
              <a:srgbClr val="4453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19594" y="6433921"/>
              <a:ext cx="9986645" cy="0"/>
            </a:xfrm>
            <a:custGeom>
              <a:avLst/>
              <a:gdLst/>
              <a:ahLst/>
              <a:cxnLst/>
              <a:rect l="l" t="t" r="r" b="b"/>
              <a:pathLst>
                <a:path w="9986645">
                  <a:moveTo>
                    <a:pt x="0" y="0"/>
                  </a:moveTo>
                  <a:lnTo>
                    <a:pt x="9986505" y="0"/>
                  </a:lnTo>
                </a:path>
              </a:pathLst>
            </a:custGeom>
            <a:ln w="608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19594" y="1680070"/>
              <a:ext cx="9986645" cy="0"/>
            </a:xfrm>
            <a:custGeom>
              <a:avLst/>
              <a:gdLst/>
              <a:ahLst/>
              <a:cxnLst/>
              <a:rect l="l" t="t" r="r" b="b"/>
              <a:pathLst>
                <a:path w="9986645">
                  <a:moveTo>
                    <a:pt x="0" y="0"/>
                  </a:moveTo>
                  <a:lnTo>
                    <a:pt x="9986505" y="0"/>
                  </a:lnTo>
                </a:path>
              </a:pathLst>
            </a:custGeom>
            <a:ln w="1065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19594" y="6462852"/>
              <a:ext cx="1536175" cy="27778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748689" y="898080"/>
              <a:ext cx="392760" cy="10568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613192" y="1003782"/>
              <a:ext cx="615022" cy="21628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613192" y="1220076"/>
              <a:ext cx="631774" cy="10814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693875" y="1328216"/>
              <a:ext cx="564781" cy="10814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7730413" y="1436369"/>
              <a:ext cx="411035" cy="108140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479408" y="884123"/>
              <a:ext cx="427774" cy="104419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8372843" y="988555"/>
              <a:ext cx="659168" cy="426478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8476361" y="1415046"/>
              <a:ext cx="452132" cy="106616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9232963" y="773061"/>
              <a:ext cx="301421" cy="76873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8972638" y="849934"/>
              <a:ext cx="685050" cy="353377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8972638" y="1203312"/>
              <a:ext cx="715492" cy="88341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9086812" y="1291666"/>
              <a:ext cx="618070" cy="88341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9117266" y="1380007"/>
              <a:ext cx="616534" cy="88341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9137053" y="1468348"/>
              <a:ext cx="596747" cy="88341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9173590" y="1556689"/>
              <a:ext cx="304469" cy="83781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9785565" y="806373"/>
              <a:ext cx="490194" cy="93827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9758159" y="900201"/>
              <a:ext cx="689622" cy="95961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9745992" y="996162"/>
              <a:ext cx="701789" cy="95961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9726193" y="1092123"/>
              <a:ext cx="701801" cy="95961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9674440" y="1188084"/>
              <a:ext cx="723099" cy="95961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9674440" y="1284046"/>
              <a:ext cx="707885" cy="191909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9840366" y="1475955"/>
              <a:ext cx="499325" cy="89877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>
            <a:spLocks noGrp="1"/>
          </p:cNvSpPr>
          <p:nvPr>
            <p:ph type="title"/>
          </p:nvPr>
        </p:nvSpPr>
        <p:spPr>
          <a:xfrm>
            <a:off x="807726" y="996000"/>
            <a:ext cx="6057265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2301875" algn="l"/>
                <a:tab pos="3816985" algn="l"/>
                <a:tab pos="5022215" algn="l"/>
              </a:tabLst>
            </a:pPr>
            <a:r>
              <a:rPr lang="en-US" sz="2800" dirty="0">
                <a:latin typeface="휴먼둥근헤드라인" pitchFamily="18" charset="-127"/>
                <a:ea typeface="휴먼둥근헤드라인" pitchFamily="18" charset="-127"/>
              </a:rPr>
              <a:t>Accelerometer Test</a:t>
            </a:r>
            <a:r>
              <a:rPr lang="en-US" altLang="ko-KR" sz="2800" dirty="0">
                <a:latin typeface="휴먼둥근헤드라인" pitchFamily="18" charset="-127"/>
                <a:ea typeface="휴먼둥근헤드라인" pitchFamily="18" charset="-127"/>
              </a:rPr>
              <a:t> (13/20)</a:t>
            </a:r>
            <a:endParaRPr sz="2800" dirty="0">
              <a:latin typeface="휴먼둥근헤드라인" pitchFamily="18" charset="-127"/>
              <a:ea typeface="휴먼둥근헤드라인" pitchFamily="18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807725" y="1674145"/>
            <a:ext cx="5370825" cy="4607030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213360" indent="-201295">
              <a:lnSpc>
                <a:spcPct val="100000"/>
              </a:lnSpc>
              <a:spcBef>
                <a:spcPts val="305"/>
              </a:spcBef>
              <a:buFont typeface="Wingdings"/>
              <a:buChar char=""/>
              <a:tabLst>
                <a:tab pos="213995" algn="l"/>
              </a:tabLst>
            </a:pPr>
            <a:r>
              <a:rPr lang="ko-KR" altLang="en-US" sz="2450" spc="35" dirty="0">
                <a:solidFill>
                  <a:srgbClr val="006FBF"/>
                </a:solidFill>
                <a:latin typeface="휴먼매직체" pitchFamily="18" charset="-127"/>
                <a:ea typeface="휴먼매직체" pitchFamily="18" charset="-127"/>
                <a:cs typeface="Noto Sans CJK JP Regular"/>
              </a:rPr>
              <a:t>가속도 센서 테스트 </a:t>
            </a:r>
            <a:r>
              <a:rPr lang="en-US" altLang="ko-KR" sz="2450" spc="35" dirty="0">
                <a:solidFill>
                  <a:srgbClr val="006FBF"/>
                </a:solidFill>
                <a:latin typeface="휴먼매직체" pitchFamily="18" charset="-127"/>
                <a:ea typeface="휴먼매직체" pitchFamily="18" charset="-127"/>
                <a:cs typeface="Noto Sans CJK JP Regular"/>
              </a:rPr>
              <a:t>2</a:t>
            </a:r>
          </a:p>
          <a:p>
            <a:pPr marL="626110" lvl="1" indent="-213995">
              <a:spcBef>
                <a:spcPts val="165"/>
              </a:spcBef>
              <a:buSzPct val="95238"/>
              <a:buFont typeface="Wingdings"/>
              <a:buChar char=""/>
              <a:tabLst>
                <a:tab pos="626745" algn="l"/>
              </a:tabLst>
            </a:pPr>
            <a:r>
              <a:rPr lang="ko-KR" altLang="en-US" sz="2400" dirty="0">
                <a:latin typeface="휴먼매직체" pitchFamily="18" charset="-127"/>
                <a:ea typeface="휴먼매직체" pitchFamily="18" charset="-127"/>
              </a:rPr>
              <a:t>종합적으로 테스트 </a:t>
            </a:r>
            <a:r>
              <a:rPr lang="en-US" altLang="ko-KR" sz="2400" dirty="0">
                <a:latin typeface="휴먼매직체" pitchFamily="18" charset="-127"/>
                <a:ea typeface="휴먼매직체" pitchFamily="18" charset="-127"/>
              </a:rPr>
              <a:t>1</a:t>
            </a:r>
            <a:r>
              <a:rPr lang="ko-KR" altLang="en-US" sz="2400" dirty="0">
                <a:latin typeface="휴먼매직체" pitchFamily="18" charset="-127"/>
                <a:ea typeface="휴먼매직체" pitchFamily="18" charset="-127"/>
              </a:rPr>
              <a:t>의 동작들은 가속도 센서의 데이터를 확인해 보는 목적의 실험에 알맞지 않았다</a:t>
            </a:r>
            <a:r>
              <a:rPr lang="en-US" altLang="ko-KR" sz="2400" dirty="0">
                <a:latin typeface="휴먼매직체" pitchFamily="18" charset="-127"/>
                <a:ea typeface="휴먼매직체" pitchFamily="18" charset="-127"/>
              </a:rPr>
              <a:t>.</a:t>
            </a:r>
          </a:p>
          <a:p>
            <a:pPr marL="412115" lvl="1">
              <a:lnSpc>
                <a:spcPct val="100000"/>
              </a:lnSpc>
              <a:spcBef>
                <a:spcPts val="165"/>
              </a:spcBef>
              <a:buSzPct val="95238"/>
              <a:tabLst>
                <a:tab pos="626745" algn="l"/>
              </a:tabLst>
            </a:pPr>
            <a:endParaRPr lang="en-US" altLang="ko-KR" sz="2400" dirty="0">
              <a:latin typeface="휴먼매직체" pitchFamily="18" charset="-127"/>
              <a:ea typeface="휴먼매직체" pitchFamily="18" charset="-127"/>
            </a:endParaRPr>
          </a:p>
          <a:p>
            <a:pPr marL="626110" lvl="1" indent="-213995">
              <a:lnSpc>
                <a:spcPct val="100000"/>
              </a:lnSpc>
              <a:spcBef>
                <a:spcPts val="165"/>
              </a:spcBef>
              <a:buSzPct val="95238"/>
              <a:buFont typeface="Wingdings"/>
              <a:buChar char=""/>
              <a:tabLst>
                <a:tab pos="626745" algn="l"/>
              </a:tabLst>
            </a:pPr>
            <a:r>
              <a:rPr lang="ko-KR" altLang="en-US" sz="2400" dirty="0">
                <a:latin typeface="휴먼매직체" pitchFamily="18" charset="-127"/>
                <a:ea typeface="휴먼매직체" pitchFamily="18" charset="-127"/>
              </a:rPr>
              <a:t>기기에 대해 가속도 센서는 그림 </a:t>
            </a:r>
            <a:r>
              <a:rPr lang="en-US" altLang="ko-KR" sz="2400" dirty="0">
                <a:latin typeface="휴먼매직체" pitchFamily="18" charset="-127"/>
                <a:ea typeface="휴먼매직체" pitchFamily="18" charset="-127"/>
              </a:rPr>
              <a:t>2</a:t>
            </a:r>
            <a:r>
              <a:rPr lang="ko-KR" altLang="en-US" sz="2400" dirty="0">
                <a:latin typeface="휴먼매직체" pitchFamily="18" charset="-127"/>
                <a:ea typeface="휴먼매직체" pitchFamily="18" charset="-127"/>
              </a:rPr>
              <a:t>와 같은 축을 갖고 있으며</a:t>
            </a:r>
            <a:r>
              <a:rPr lang="en-US" altLang="ko-KR" sz="2400" dirty="0">
                <a:latin typeface="휴먼매직체" pitchFamily="18" charset="-127"/>
                <a:ea typeface="휴먼매직체" pitchFamily="18" charset="-127"/>
              </a:rPr>
              <a:t>, </a:t>
            </a:r>
            <a:r>
              <a:rPr lang="ko-KR" altLang="en-US" sz="2400" dirty="0">
                <a:latin typeface="휴먼매직체" pitchFamily="18" charset="-127"/>
                <a:ea typeface="휴먼매직체" pitchFamily="18" charset="-127"/>
              </a:rPr>
              <a:t>이번에는 이 축에 움직임을 가해 센서 데이터의 변화를 확인해보려 한다</a:t>
            </a:r>
            <a:r>
              <a:rPr lang="en-US" altLang="ko-KR" sz="2400" dirty="0">
                <a:latin typeface="휴먼매직체" pitchFamily="18" charset="-127"/>
                <a:ea typeface="휴먼매직체" pitchFamily="18" charset="-127"/>
              </a:rPr>
              <a:t>.</a:t>
            </a:r>
          </a:p>
          <a:p>
            <a:pPr marL="626110" lvl="1" indent="-213995">
              <a:lnSpc>
                <a:spcPct val="100000"/>
              </a:lnSpc>
              <a:spcBef>
                <a:spcPts val="165"/>
              </a:spcBef>
              <a:buSzPct val="95238"/>
              <a:buFont typeface="Wingdings"/>
              <a:buChar char=""/>
              <a:tabLst>
                <a:tab pos="626745" algn="l"/>
              </a:tabLst>
            </a:pPr>
            <a:endParaRPr lang="en-US" altLang="ko-KR" sz="2400" dirty="0">
              <a:latin typeface="휴먼매직체" pitchFamily="18" charset="-127"/>
              <a:ea typeface="휴먼매직체" pitchFamily="18" charset="-127"/>
            </a:endParaRPr>
          </a:p>
          <a:p>
            <a:pPr marL="626110" lvl="1" indent="-213995">
              <a:lnSpc>
                <a:spcPct val="100000"/>
              </a:lnSpc>
              <a:spcBef>
                <a:spcPts val="165"/>
              </a:spcBef>
              <a:buSzPct val="95238"/>
              <a:buFont typeface="Wingdings"/>
              <a:buChar char=""/>
              <a:tabLst>
                <a:tab pos="626745" algn="l"/>
              </a:tabLst>
            </a:pPr>
            <a:r>
              <a:rPr lang="ko-KR" altLang="en-US" sz="2400" dirty="0">
                <a:latin typeface="휴먼매직체" pitchFamily="18" charset="-127"/>
                <a:ea typeface="휴먼매직체" pitchFamily="18" charset="-127"/>
              </a:rPr>
              <a:t>실험에 사용할 동작은 그림 </a:t>
            </a:r>
            <a:r>
              <a:rPr lang="en-US" altLang="ko-KR" sz="2400" dirty="0">
                <a:latin typeface="휴먼매직체" pitchFamily="18" charset="-127"/>
                <a:ea typeface="휴먼매직체" pitchFamily="18" charset="-127"/>
              </a:rPr>
              <a:t>2</a:t>
            </a:r>
            <a:r>
              <a:rPr lang="ko-KR" altLang="en-US" sz="2400" dirty="0">
                <a:latin typeface="휴먼매직체" pitchFamily="18" charset="-127"/>
                <a:ea typeface="휴먼매직체" pitchFamily="18" charset="-127"/>
              </a:rPr>
              <a:t>의 </a:t>
            </a:r>
            <a:r>
              <a:rPr lang="en-US" altLang="ko-KR" sz="2400" dirty="0">
                <a:latin typeface="휴먼매직체" pitchFamily="18" charset="-127"/>
                <a:ea typeface="휴먼매직체" pitchFamily="18" charset="-127"/>
              </a:rPr>
              <a:t>x, y, z</a:t>
            </a:r>
            <a:r>
              <a:rPr lang="ko-KR" altLang="en-US" sz="2400" dirty="0">
                <a:latin typeface="휴먼매직체" pitchFamily="18" charset="-127"/>
                <a:ea typeface="휴먼매직체" pitchFamily="18" charset="-127"/>
              </a:rPr>
              <a:t>축에 대한 움직임이다</a:t>
            </a:r>
            <a:r>
              <a:rPr lang="en-US" altLang="ko-KR" sz="2400" dirty="0">
                <a:latin typeface="휴먼매직체" pitchFamily="18" charset="-127"/>
                <a:ea typeface="휴먼매직체" pitchFamily="18" charset="-127"/>
              </a:rPr>
              <a:t>.</a:t>
            </a:r>
          </a:p>
        </p:txBody>
      </p:sp>
      <p:sp>
        <p:nvSpPr>
          <p:cNvPr id="31" name="슬라이드 번호 개체 틀 30">
            <a:extLst>
              <a:ext uri="{FF2B5EF4-FFF2-40B4-BE49-F238E27FC236}">
                <a16:creationId xmlns:a16="http://schemas.microsoft.com/office/drawing/2014/main" id="{C424435B-034B-4D78-AED4-5B9619C7578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R="36195" algn="r">
              <a:spcBef>
                <a:spcPts val="25"/>
              </a:spcBef>
            </a:pPr>
            <a:endParaRPr lang="en-US" i="0" spc="-55" dirty="0">
              <a:latin typeface="Trebuchet MS"/>
              <a:cs typeface="Trebuchet MS"/>
            </a:endParaRPr>
          </a:p>
          <a:p>
            <a:pPr marR="36195" algn="r">
              <a:spcBef>
                <a:spcPts val="25"/>
              </a:spcBef>
            </a:pPr>
            <a:r>
              <a:rPr lang="en-US" altLang="ko-KR" i="0" spc="-55" dirty="0">
                <a:latin typeface="Trebuchet MS"/>
                <a:cs typeface="Trebuchet MS"/>
              </a:rPr>
              <a:t>(</a:t>
            </a:r>
            <a:fld id="{81D60167-4931-47E6-BA6A-407CBD079E47}" type="slidenum">
              <a:rPr lang="en-US" altLang="ko-KR" i="0" spc="-5" smtClean="0">
                <a:latin typeface="Trebuchet MS"/>
                <a:cs typeface="Trebuchet MS"/>
              </a:rPr>
              <a:pPr marR="36195" algn="r">
                <a:spcBef>
                  <a:spcPts val="25"/>
                </a:spcBef>
              </a:pPr>
              <a:t>15</a:t>
            </a:fld>
            <a:r>
              <a:rPr lang="en-US" altLang="ko-KR" i="0" spc="-114" dirty="0">
                <a:latin typeface="Trebuchet MS"/>
                <a:cs typeface="Trebuchet MS"/>
              </a:rPr>
              <a:t>/</a:t>
            </a:r>
            <a:r>
              <a:rPr lang="en-US" altLang="ko-KR" i="0" spc="-5" dirty="0">
                <a:latin typeface="Trebuchet MS"/>
                <a:cs typeface="Trebuchet MS"/>
              </a:rPr>
              <a:t>34</a:t>
            </a:r>
            <a:r>
              <a:rPr lang="en-US" altLang="ko-KR" i="0" spc="-50" dirty="0">
                <a:latin typeface="Trebuchet MS"/>
                <a:cs typeface="Trebuchet MS"/>
              </a:rPr>
              <a:t>)</a:t>
            </a:r>
            <a:endParaRPr lang="en-US" altLang="ko-KR" dirty="0">
              <a:latin typeface="Trebuchet MS"/>
              <a:cs typeface="Trebuchet MS"/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E11EA86F-D2C6-4D3C-8268-3A0FD67F25DD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8029963" y="2024302"/>
            <a:ext cx="2480524" cy="4307869"/>
          </a:xfrm>
          <a:prstGeom prst="rect">
            <a:avLst/>
          </a:prstGeom>
        </p:spPr>
      </p:pic>
      <p:pic>
        <p:nvPicPr>
          <p:cNvPr id="33" name="Picture 4" descr="Obtain absolute rotation using CMDeviceMotion? - Stack Overflow">
            <a:extLst>
              <a:ext uri="{FF2B5EF4-FFF2-40B4-BE49-F238E27FC236}">
                <a16:creationId xmlns:a16="http://schemas.microsoft.com/office/drawing/2014/main" id="{2E5AE73C-C562-4FED-B432-60F57F7313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358" y="4355435"/>
            <a:ext cx="2003360" cy="1733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1D223A32-1FD2-4599-A2FA-9E864B6BCEBD}"/>
              </a:ext>
            </a:extLst>
          </p:cNvPr>
          <p:cNvSpPr txBox="1"/>
          <p:nvPr/>
        </p:nvSpPr>
        <p:spPr>
          <a:xfrm>
            <a:off x="6156358" y="4010550"/>
            <a:ext cx="22802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(</a:t>
            </a:r>
            <a:r>
              <a:rPr lang="ko-KR" altLang="en-US" sz="1400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그림 </a:t>
            </a:r>
            <a:r>
              <a:rPr lang="en-US" altLang="ko-KR" sz="1400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1) </a:t>
            </a:r>
            <a:r>
              <a:rPr lang="ko-KR" altLang="en-US" sz="1400" dirty="0" err="1">
                <a:latin typeface="휴먼매직체" panose="02030504000101010101" pitchFamily="18" charset="-127"/>
                <a:ea typeface="휴먼매직체" panose="02030504000101010101" pitchFamily="18" charset="-127"/>
              </a:rPr>
              <a:t>자이로</a:t>
            </a:r>
            <a:r>
              <a:rPr lang="ko-KR" altLang="en-US" sz="1400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 센서 회전축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65C1A93-A9DA-44BC-B632-C2E7D4B1978D}"/>
              </a:ext>
            </a:extLst>
          </p:cNvPr>
          <p:cNvSpPr txBox="1"/>
          <p:nvPr/>
        </p:nvSpPr>
        <p:spPr>
          <a:xfrm>
            <a:off x="8243843" y="1776018"/>
            <a:ext cx="21942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(</a:t>
            </a:r>
            <a:r>
              <a:rPr lang="ko-KR" altLang="en-US" sz="1400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그림 </a:t>
            </a:r>
            <a:r>
              <a:rPr lang="en-US" altLang="ko-KR" sz="1400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2) </a:t>
            </a:r>
            <a:r>
              <a:rPr lang="ko-KR" altLang="en-US" sz="1400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스마트폰 </a:t>
            </a:r>
            <a:r>
              <a:rPr lang="en-US" altLang="ko-KR" sz="1400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3</a:t>
            </a:r>
            <a:r>
              <a:rPr lang="ko-KR" altLang="en-US" sz="1400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축</a:t>
            </a:r>
          </a:p>
        </p:txBody>
      </p:sp>
    </p:spTree>
    <p:extLst>
      <p:ext uri="{BB962C8B-B14F-4D97-AF65-F5344CB8AC3E}">
        <p14:creationId xmlns:p14="http://schemas.microsoft.com/office/powerpoint/2010/main" val="16147719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20166" y="773061"/>
            <a:ext cx="10191750" cy="6011545"/>
            <a:chOff x="420166" y="773061"/>
            <a:chExt cx="10191750" cy="6011545"/>
          </a:xfrm>
        </p:grpSpPr>
        <p:sp>
          <p:nvSpPr>
            <p:cNvPr id="3" name="object 3"/>
            <p:cNvSpPr/>
            <p:nvPr/>
          </p:nvSpPr>
          <p:spPr>
            <a:xfrm>
              <a:off x="420166" y="773785"/>
              <a:ext cx="200025" cy="6010910"/>
            </a:xfrm>
            <a:custGeom>
              <a:avLst/>
              <a:gdLst/>
              <a:ahLst/>
              <a:cxnLst/>
              <a:rect l="l" t="t" r="r" b="b"/>
              <a:pathLst>
                <a:path w="200025" h="6010909">
                  <a:moveTo>
                    <a:pt x="199428" y="0"/>
                  </a:moveTo>
                  <a:lnTo>
                    <a:pt x="0" y="0"/>
                  </a:lnTo>
                  <a:lnTo>
                    <a:pt x="0" y="6010465"/>
                  </a:lnTo>
                  <a:lnTo>
                    <a:pt x="199428" y="6010465"/>
                  </a:lnTo>
                  <a:lnTo>
                    <a:pt x="199428" y="0"/>
                  </a:lnTo>
                  <a:close/>
                </a:path>
              </a:pathLst>
            </a:custGeom>
            <a:solidFill>
              <a:srgbClr val="4453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19594" y="6433921"/>
              <a:ext cx="9986645" cy="0"/>
            </a:xfrm>
            <a:custGeom>
              <a:avLst/>
              <a:gdLst/>
              <a:ahLst/>
              <a:cxnLst/>
              <a:rect l="l" t="t" r="r" b="b"/>
              <a:pathLst>
                <a:path w="9986645">
                  <a:moveTo>
                    <a:pt x="0" y="0"/>
                  </a:moveTo>
                  <a:lnTo>
                    <a:pt x="9986505" y="0"/>
                  </a:lnTo>
                </a:path>
              </a:pathLst>
            </a:custGeom>
            <a:ln w="608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19594" y="1680070"/>
              <a:ext cx="9986645" cy="0"/>
            </a:xfrm>
            <a:custGeom>
              <a:avLst/>
              <a:gdLst/>
              <a:ahLst/>
              <a:cxnLst/>
              <a:rect l="l" t="t" r="r" b="b"/>
              <a:pathLst>
                <a:path w="9986645">
                  <a:moveTo>
                    <a:pt x="0" y="0"/>
                  </a:moveTo>
                  <a:lnTo>
                    <a:pt x="9986505" y="0"/>
                  </a:lnTo>
                </a:path>
              </a:pathLst>
            </a:custGeom>
            <a:ln w="1065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19594" y="6462852"/>
              <a:ext cx="1536175" cy="27778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748689" y="898080"/>
              <a:ext cx="392760" cy="10568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613192" y="1003782"/>
              <a:ext cx="615022" cy="21628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613192" y="1220076"/>
              <a:ext cx="631774" cy="10814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693875" y="1328216"/>
              <a:ext cx="564781" cy="10814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7730413" y="1436369"/>
              <a:ext cx="411035" cy="108140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479408" y="884123"/>
              <a:ext cx="427774" cy="104419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8372843" y="988555"/>
              <a:ext cx="659168" cy="426478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8476361" y="1415046"/>
              <a:ext cx="452132" cy="106616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9232963" y="773061"/>
              <a:ext cx="301421" cy="76873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8972638" y="849934"/>
              <a:ext cx="685050" cy="353377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8972638" y="1203312"/>
              <a:ext cx="715492" cy="88341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9086812" y="1291666"/>
              <a:ext cx="618070" cy="88341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9117266" y="1380007"/>
              <a:ext cx="616534" cy="88341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9137053" y="1468348"/>
              <a:ext cx="596747" cy="88341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9173590" y="1556689"/>
              <a:ext cx="304469" cy="83781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9785565" y="806373"/>
              <a:ext cx="490194" cy="93827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9758159" y="900201"/>
              <a:ext cx="689622" cy="95961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9745992" y="996162"/>
              <a:ext cx="701789" cy="95961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9726193" y="1092123"/>
              <a:ext cx="701801" cy="95961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9674440" y="1188084"/>
              <a:ext cx="723099" cy="95961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9674440" y="1284046"/>
              <a:ext cx="707885" cy="191909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9840366" y="1475955"/>
              <a:ext cx="499325" cy="89877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>
            <a:spLocks noGrp="1"/>
          </p:cNvSpPr>
          <p:nvPr>
            <p:ph type="title"/>
          </p:nvPr>
        </p:nvSpPr>
        <p:spPr>
          <a:xfrm>
            <a:off x="807726" y="996000"/>
            <a:ext cx="6057265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2301875" algn="l"/>
                <a:tab pos="3816985" algn="l"/>
                <a:tab pos="5022215" algn="l"/>
              </a:tabLst>
            </a:pPr>
            <a:r>
              <a:rPr lang="en-US" sz="2800" dirty="0">
                <a:latin typeface="휴먼둥근헤드라인" pitchFamily="18" charset="-127"/>
                <a:ea typeface="휴먼둥근헤드라인" pitchFamily="18" charset="-127"/>
              </a:rPr>
              <a:t>Accelerometer Test</a:t>
            </a:r>
            <a:r>
              <a:rPr lang="en-US" altLang="ko-KR" sz="2800" dirty="0">
                <a:latin typeface="휴먼둥근헤드라인" pitchFamily="18" charset="-127"/>
                <a:ea typeface="휴먼둥근헤드라인" pitchFamily="18" charset="-127"/>
              </a:rPr>
              <a:t> (14/20)</a:t>
            </a:r>
            <a:endParaRPr sz="2800" dirty="0">
              <a:latin typeface="휴먼둥근헤드라인" pitchFamily="18" charset="-127"/>
              <a:ea typeface="휴먼둥근헤드라인" pitchFamily="18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807725" y="1674145"/>
            <a:ext cx="9574600" cy="1180451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213360" indent="-201295">
              <a:lnSpc>
                <a:spcPct val="100000"/>
              </a:lnSpc>
              <a:spcBef>
                <a:spcPts val="305"/>
              </a:spcBef>
              <a:buFont typeface="Wingdings"/>
              <a:buChar char=""/>
              <a:tabLst>
                <a:tab pos="213995" algn="l"/>
              </a:tabLst>
            </a:pPr>
            <a:r>
              <a:rPr lang="ko-KR" altLang="en-US" sz="2450" spc="35" dirty="0">
                <a:solidFill>
                  <a:srgbClr val="006FBF"/>
                </a:solidFill>
                <a:latin typeface="휴먼매직체" pitchFamily="18" charset="-127"/>
                <a:ea typeface="휴먼매직체" pitchFamily="18" charset="-127"/>
                <a:cs typeface="Noto Sans CJK JP Regular"/>
              </a:rPr>
              <a:t>가속도 센서 테스트 </a:t>
            </a:r>
            <a:r>
              <a:rPr lang="en-US" altLang="ko-KR" sz="2450" spc="35" dirty="0">
                <a:solidFill>
                  <a:srgbClr val="006FBF"/>
                </a:solidFill>
                <a:latin typeface="휴먼매직체" pitchFamily="18" charset="-127"/>
                <a:ea typeface="휴먼매직체" pitchFamily="18" charset="-127"/>
                <a:cs typeface="Noto Sans CJK JP Regular"/>
              </a:rPr>
              <a:t>2</a:t>
            </a:r>
          </a:p>
          <a:p>
            <a:pPr marL="626110" lvl="1" indent="-213995">
              <a:spcBef>
                <a:spcPts val="165"/>
              </a:spcBef>
              <a:buSzPct val="95238"/>
              <a:buFont typeface="Wingdings"/>
              <a:buChar char=""/>
              <a:tabLst>
                <a:tab pos="626745" algn="l"/>
              </a:tabLst>
            </a:pPr>
            <a:r>
              <a:rPr lang="ko-KR" altLang="en-US" sz="2400" dirty="0">
                <a:latin typeface="휴먼매직체" pitchFamily="18" charset="-127"/>
                <a:ea typeface="휴먼매직체" pitchFamily="18" charset="-127"/>
              </a:rPr>
              <a:t>첫 번째 동작은 기기를 </a:t>
            </a:r>
            <a:r>
              <a:rPr lang="en-US" altLang="ko-KR" sz="2400" dirty="0">
                <a:latin typeface="휴먼매직체" pitchFamily="18" charset="-127"/>
                <a:ea typeface="휴먼매직체" pitchFamily="18" charset="-127"/>
              </a:rPr>
              <a:t>x</a:t>
            </a:r>
            <a:r>
              <a:rPr lang="ko-KR" altLang="en-US" sz="2400" dirty="0">
                <a:latin typeface="휴먼매직체" pitchFamily="18" charset="-127"/>
                <a:ea typeface="휴먼매직체" pitchFamily="18" charset="-127"/>
              </a:rPr>
              <a:t>축에 평행인 방향</a:t>
            </a:r>
            <a:r>
              <a:rPr lang="en-US" altLang="ko-KR" sz="2400" dirty="0">
                <a:latin typeface="휴먼매직체" pitchFamily="18" charset="-127"/>
                <a:ea typeface="휴먼매직체" pitchFamily="18" charset="-127"/>
              </a:rPr>
              <a:t>, </a:t>
            </a:r>
            <a:r>
              <a:rPr lang="ko-KR" altLang="en-US" sz="2400" dirty="0">
                <a:latin typeface="휴먼매직체" pitchFamily="18" charset="-127"/>
                <a:ea typeface="휴먼매직체" pitchFamily="18" charset="-127"/>
              </a:rPr>
              <a:t>아래 그림의 파란색 화살표 방향으로 움직였을 때의 결과이다</a:t>
            </a:r>
            <a:r>
              <a:rPr lang="en-US" altLang="ko-KR" sz="2400" dirty="0">
                <a:latin typeface="휴먼매직체" pitchFamily="18" charset="-127"/>
                <a:ea typeface="휴먼매직체" pitchFamily="18" charset="-127"/>
              </a:rPr>
              <a:t>.</a:t>
            </a:r>
          </a:p>
        </p:txBody>
      </p:sp>
      <p:sp>
        <p:nvSpPr>
          <p:cNvPr id="31" name="슬라이드 번호 개체 틀 30">
            <a:extLst>
              <a:ext uri="{FF2B5EF4-FFF2-40B4-BE49-F238E27FC236}">
                <a16:creationId xmlns:a16="http://schemas.microsoft.com/office/drawing/2014/main" id="{C424435B-034B-4D78-AED4-5B9619C7578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R="36195" algn="r">
              <a:spcBef>
                <a:spcPts val="25"/>
              </a:spcBef>
            </a:pPr>
            <a:endParaRPr lang="en-US" i="0" spc="-55" dirty="0">
              <a:latin typeface="Trebuchet MS"/>
              <a:cs typeface="Trebuchet MS"/>
            </a:endParaRPr>
          </a:p>
          <a:p>
            <a:pPr marR="36195" algn="r">
              <a:spcBef>
                <a:spcPts val="25"/>
              </a:spcBef>
            </a:pPr>
            <a:r>
              <a:rPr lang="en-US" altLang="ko-KR" i="0" spc="-55" dirty="0">
                <a:latin typeface="Trebuchet MS"/>
                <a:cs typeface="Trebuchet MS"/>
              </a:rPr>
              <a:t>(</a:t>
            </a:r>
            <a:fld id="{81D60167-4931-47E6-BA6A-407CBD079E47}" type="slidenum">
              <a:rPr lang="en-US" altLang="ko-KR" i="0" spc="-5" smtClean="0">
                <a:latin typeface="Trebuchet MS"/>
                <a:cs typeface="Trebuchet MS"/>
              </a:rPr>
              <a:pPr marR="36195" algn="r">
                <a:spcBef>
                  <a:spcPts val="25"/>
                </a:spcBef>
              </a:pPr>
              <a:t>16</a:t>
            </a:fld>
            <a:r>
              <a:rPr lang="en-US" altLang="ko-KR" i="0" spc="-114" dirty="0">
                <a:latin typeface="Trebuchet MS"/>
                <a:cs typeface="Trebuchet MS"/>
              </a:rPr>
              <a:t>/</a:t>
            </a:r>
            <a:r>
              <a:rPr lang="en-US" altLang="ko-KR" i="0" spc="-5" dirty="0">
                <a:latin typeface="Trebuchet MS"/>
                <a:cs typeface="Trebuchet MS"/>
              </a:rPr>
              <a:t>34</a:t>
            </a:r>
            <a:r>
              <a:rPr lang="en-US" altLang="ko-KR" i="0" spc="-50" dirty="0">
                <a:latin typeface="Trebuchet MS"/>
                <a:cs typeface="Trebuchet MS"/>
              </a:rPr>
              <a:t>)</a:t>
            </a:r>
            <a:endParaRPr lang="en-US" altLang="ko-KR" dirty="0">
              <a:latin typeface="Trebuchet MS"/>
              <a:cs typeface="Trebuchet MS"/>
            </a:endParaRP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D0D11E61-37BF-4679-AA54-39AC9B89087A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4561362" y="2858302"/>
            <a:ext cx="2056772" cy="3575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423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20166" y="773061"/>
            <a:ext cx="10191750" cy="6011545"/>
            <a:chOff x="420166" y="773061"/>
            <a:chExt cx="10191750" cy="6011545"/>
          </a:xfrm>
        </p:grpSpPr>
        <p:sp>
          <p:nvSpPr>
            <p:cNvPr id="3" name="object 3"/>
            <p:cNvSpPr/>
            <p:nvPr/>
          </p:nvSpPr>
          <p:spPr>
            <a:xfrm>
              <a:off x="420166" y="773785"/>
              <a:ext cx="200025" cy="6010910"/>
            </a:xfrm>
            <a:custGeom>
              <a:avLst/>
              <a:gdLst/>
              <a:ahLst/>
              <a:cxnLst/>
              <a:rect l="l" t="t" r="r" b="b"/>
              <a:pathLst>
                <a:path w="200025" h="6010909">
                  <a:moveTo>
                    <a:pt x="199428" y="0"/>
                  </a:moveTo>
                  <a:lnTo>
                    <a:pt x="0" y="0"/>
                  </a:lnTo>
                  <a:lnTo>
                    <a:pt x="0" y="6010465"/>
                  </a:lnTo>
                  <a:lnTo>
                    <a:pt x="199428" y="6010465"/>
                  </a:lnTo>
                  <a:lnTo>
                    <a:pt x="199428" y="0"/>
                  </a:lnTo>
                  <a:close/>
                </a:path>
              </a:pathLst>
            </a:custGeom>
            <a:solidFill>
              <a:srgbClr val="4453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19594" y="6433921"/>
              <a:ext cx="9986645" cy="0"/>
            </a:xfrm>
            <a:custGeom>
              <a:avLst/>
              <a:gdLst/>
              <a:ahLst/>
              <a:cxnLst/>
              <a:rect l="l" t="t" r="r" b="b"/>
              <a:pathLst>
                <a:path w="9986645">
                  <a:moveTo>
                    <a:pt x="0" y="0"/>
                  </a:moveTo>
                  <a:lnTo>
                    <a:pt x="9986505" y="0"/>
                  </a:lnTo>
                </a:path>
              </a:pathLst>
            </a:custGeom>
            <a:ln w="608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19594" y="1680070"/>
              <a:ext cx="9986645" cy="0"/>
            </a:xfrm>
            <a:custGeom>
              <a:avLst/>
              <a:gdLst/>
              <a:ahLst/>
              <a:cxnLst/>
              <a:rect l="l" t="t" r="r" b="b"/>
              <a:pathLst>
                <a:path w="9986645">
                  <a:moveTo>
                    <a:pt x="0" y="0"/>
                  </a:moveTo>
                  <a:lnTo>
                    <a:pt x="9986505" y="0"/>
                  </a:lnTo>
                </a:path>
              </a:pathLst>
            </a:custGeom>
            <a:ln w="1065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19594" y="6462852"/>
              <a:ext cx="1536175" cy="27778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748689" y="898080"/>
              <a:ext cx="392760" cy="10568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613192" y="1003782"/>
              <a:ext cx="615022" cy="21628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613192" y="1220076"/>
              <a:ext cx="631774" cy="10814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693875" y="1328216"/>
              <a:ext cx="564781" cy="10814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7730413" y="1436369"/>
              <a:ext cx="411035" cy="108140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479408" y="884123"/>
              <a:ext cx="427774" cy="104419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8372843" y="988555"/>
              <a:ext cx="659168" cy="426478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8476361" y="1415046"/>
              <a:ext cx="452132" cy="106616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9232963" y="773061"/>
              <a:ext cx="301421" cy="76873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8972638" y="849934"/>
              <a:ext cx="685050" cy="353377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8972638" y="1203312"/>
              <a:ext cx="715492" cy="88341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9086812" y="1291666"/>
              <a:ext cx="618070" cy="88341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9117266" y="1380007"/>
              <a:ext cx="616534" cy="88341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9137053" y="1468348"/>
              <a:ext cx="596747" cy="88341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9173590" y="1556689"/>
              <a:ext cx="304469" cy="83781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9785565" y="806373"/>
              <a:ext cx="490194" cy="93827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9758159" y="900201"/>
              <a:ext cx="689622" cy="95961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9745992" y="996162"/>
              <a:ext cx="701789" cy="95961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9726193" y="1092123"/>
              <a:ext cx="701801" cy="95961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9674440" y="1188084"/>
              <a:ext cx="723099" cy="95961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9674440" y="1284046"/>
              <a:ext cx="707885" cy="191909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9840366" y="1475955"/>
              <a:ext cx="499325" cy="89877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>
            <a:spLocks noGrp="1"/>
          </p:cNvSpPr>
          <p:nvPr>
            <p:ph type="title"/>
          </p:nvPr>
        </p:nvSpPr>
        <p:spPr>
          <a:xfrm>
            <a:off x="807726" y="996000"/>
            <a:ext cx="6057265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2301875" algn="l"/>
                <a:tab pos="3816985" algn="l"/>
                <a:tab pos="5022215" algn="l"/>
              </a:tabLst>
            </a:pPr>
            <a:r>
              <a:rPr lang="en-US" sz="2800" dirty="0">
                <a:latin typeface="휴먼둥근헤드라인" pitchFamily="18" charset="-127"/>
                <a:ea typeface="휴먼둥근헤드라인" pitchFamily="18" charset="-127"/>
              </a:rPr>
              <a:t>Accelerometer Test</a:t>
            </a:r>
            <a:r>
              <a:rPr lang="en-US" altLang="ko-KR" sz="2800" dirty="0">
                <a:latin typeface="휴먼둥근헤드라인" pitchFamily="18" charset="-127"/>
                <a:ea typeface="휴먼둥근헤드라인" pitchFamily="18" charset="-127"/>
              </a:rPr>
              <a:t> (15/20)</a:t>
            </a:r>
            <a:endParaRPr sz="2800" dirty="0">
              <a:latin typeface="휴먼둥근헤드라인" pitchFamily="18" charset="-127"/>
              <a:ea typeface="휴먼둥근헤드라인" pitchFamily="18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807726" y="1674145"/>
            <a:ext cx="8952224" cy="1996059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213360" indent="-201295">
              <a:lnSpc>
                <a:spcPct val="100000"/>
              </a:lnSpc>
              <a:spcBef>
                <a:spcPts val="305"/>
              </a:spcBef>
              <a:buFont typeface="Wingdings"/>
              <a:buChar char=""/>
              <a:tabLst>
                <a:tab pos="213995" algn="l"/>
              </a:tabLst>
            </a:pPr>
            <a:r>
              <a:rPr lang="ko-KR" altLang="en-US" sz="2450" spc="35" dirty="0">
                <a:solidFill>
                  <a:srgbClr val="006FBF"/>
                </a:solidFill>
                <a:latin typeface="휴먼매직체" pitchFamily="18" charset="-127"/>
                <a:ea typeface="휴먼매직체" pitchFamily="18" charset="-127"/>
                <a:cs typeface="Noto Sans CJK JP Regular"/>
              </a:rPr>
              <a:t>가속도 센서 테스트 </a:t>
            </a:r>
            <a:r>
              <a:rPr lang="en-US" altLang="ko-KR" sz="2450" spc="35" dirty="0">
                <a:solidFill>
                  <a:srgbClr val="006FBF"/>
                </a:solidFill>
                <a:latin typeface="휴먼매직체" pitchFamily="18" charset="-127"/>
                <a:ea typeface="휴먼매직체" pitchFamily="18" charset="-127"/>
                <a:cs typeface="Noto Sans CJK JP Regular"/>
              </a:rPr>
              <a:t>2</a:t>
            </a:r>
          </a:p>
          <a:p>
            <a:pPr marL="412115" lvl="1">
              <a:lnSpc>
                <a:spcPct val="100000"/>
              </a:lnSpc>
              <a:spcBef>
                <a:spcPts val="165"/>
              </a:spcBef>
              <a:buSzPct val="95238"/>
              <a:tabLst>
                <a:tab pos="626745" algn="l"/>
              </a:tabLst>
            </a:pPr>
            <a:r>
              <a:rPr lang="ko-KR" altLang="en-US" sz="2400" dirty="0">
                <a:latin typeface="휴먼매직체" pitchFamily="18" charset="-127"/>
                <a:ea typeface="휴먼매직체" pitchFamily="18" charset="-127"/>
              </a:rPr>
              <a:t>기기의 </a:t>
            </a:r>
            <a:r>
              <a:rPr lang="en-US" altLang="ko-KR" sz="2400" dirty="0">
                <a:latin typeface="휴먼매직체" pitchFamily="18" charset="-127"/>
                <a:ea typeface="휴먼매직체" pitchFamily="18" charset="-127"/>
              </a:rPr>
              <a:t>x</a:t>
            </a:r>
            <a:r>
              <a:rPr lang="ko-KR" altLang="en-US" sz="2400" dirty="0">
                <a:latin typeface="휴먼매직체" pitchFamily="18" charset="-127"/>
                <a:ea typeface="휴먼매직체" pitchFamily="18" charset="-127"/>
              </a:rPr>
              <a:t>축에 대한 이동에 따른 선형 가속도 변화</a:t>
            </a:r>
            <a:endParaRPr lang="en-US" altLang="ko-KR" sz="2400" dirty="0">
              <a:latin typeface="휴먼매직체" pitchFamily="18" charset="-127"/>
              <a:ea typeface="휴먼매직체" pitchFamily="18" charset="-127"/>
            </a:endParaRPr>
          </a:p>
          <a:p>
            <a:pPr marL="626110" lvl="1" indent="-213995">
              <a:lnSpc>
                <a:spcPct val="100000"/>
              </a:lnSpc>
              <a:spcBef>
                <a:spcPts val="165"/>
              </a:spcBef>
              <a:buSzPct val="95238"/>
              <a:buFont typeface="Wingdings"/>
              <a:buChar char=""/>
              <a:tabLst>
                <a:tab pos="626745" algn="l"/>
              </a:tabLst>
            </a:pPr>
            <a:endParaRPr lang="en-US" altLang="ko-KR" sz="2400" dirty="0">
              <a:latin typeface="휴먼매직체" pitchFamily="18" charset="-127"/>
              <a:ea typeface="휴먼매직체" pitchFamily="18" charset="-127"/>
            </a:endParaRPr>
          </a:p>
          <a:p>
            <a:pPr marL="626110" lvl="1" indent="-213995">
              <a:lnSpc>
                <a:spcPct val="100000"/>
              </a:lnSpc>
              <a:spcBef>
                <a:spcPts val="165"/>
              </a:spcBef>
              <a:buSzPct val="95238"/>
              <a:buFont typeface="Wingdings"/>
              <a:buChar char=""/>
              <a:tabLst>
                <a:tab pos="626745" algn="l"/>
              </a:tabLst>
            </a:pPr>
            <a:endParaRPr lang="en-US" altLang="ko-KR" sz="2400" dirty="0">
              <a:latin typeface="휴먼매직체" pitchFamily="18" charset="-127"/>
              <a:ea typeface="휴먼매직체" pitchFamily="18" charset="-127"/>
            </a:endParaRPr>
          </a:p>
          <a:p>
            <a:pPr marL="626110" lvl="1" indent="-213995">
              <a:lnSpc>
                <a:spcPct val="100000"/>
              </a:lnSpc>
              <a:spcBef>
                <a:spcPts val="165"/>
              </a:spcBef>
              <a:buSzPct val="95238"/>
              <a:buFont typeface="Wingdings"/>
              <a:buChar char=""/>
              <a:tabLst>
                <a:tab pos="626745" algn="l"/>
              </a:tabLst>
            </a:pPr>
            <a:endParaRPr lang="en-US" altLang="ko-KR" sz="2400" dirty="0">
              <a:latin typeface="휴먼매직체" pitchFamily="18" charset="-127"/>
              <a:ea typeface="휴먼매직체" pitchFamily="18" charset="-127"/>
            </a:endParaRPr>
          </a:p>
        </p:txBody>
      </p:sp>
      <p:sp>
        <p:nvSpPr>
          <p:cNvPr id="31" name="슬라이드 번호 개체 틀 30">
            <a:extLst>
              <a:ext uri="{FF2B5EF4-FFF2-40B4-BE49-F238E27FC236}">
                <a16:creationId xmlns:a16="http://schemas.microsoft.com/office/drawing/2014/main" id="{C424435B-034B-4D78-AED4-5B9619C7578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R="36195" algn="r">
              <a:spcBef>
                <a:spcPts val="25"/>
              </a:spcBef>
            </a:pPr>
            <a:endParaRPr lang="en-US" i="0" spc="-55" dirty="0">
              <a:latin typeface="Trebuchet MS"/>
              <a:cs typeface="Trebuchet MS"/>
            </a:endParaRPr>
          </a:p>
          <a:p>
            <a:pPr marR="36195" algn="r">
              <a:spcBef>
                <a:spcPts val="25"/>
              </a:spcBef>
            </a:pPr>
            <a:r>
              <a:rPr lang="en-US" altLang="ko-KR" i="0" spc="-55" dirty="0">
                <a:latin typeface="Trebuchet MS"/>
                <a:cs typeface="Trebuchet MS"/>
              </a:rPr>
              <a:t>(</a:t>
            </a:r>
            <a:fld id="{81D60167-4931-47E6-BA6A-407CBD079E47}" type="slidenum">
              <a:rPr lang="en-US" altLang="ko-KR" i="0" spc="-5" smtClean="0">
                <a:latin typeface="Trebuchet MS"/>
                <a:cs typeface="Trebuchet MS"/>
              </a:rPr>
              <a:pPr marR="36195" algn="r">
                <a:spcBef>
                  <a:spcPts val="25"/>
                </a:spcBef>
              </a:pPr>
              <a:t>17</a:t>
            </a:fld>
            <a:r>
              <a:rPr lang="en-US" altLang="ko-KR" i="0" spc="-114" dirty="0">
                <a:latin typeface="Trebuchet MS"/>
                <a:cs typeface="Trebuchet MS"/>
              </a:rPr>
              <a:t>/</a:t>
            </a:r>
            <a:r>
              <a:rPr lang="en-US" altLang="ko-KR" i="0" spc="-5" dirty="0">
                <a:latin typeface="Trebuchet MS"/>
                <a:cs typeface="Trebuchet MS"/>
              </a:rPr>
              <a:t>34</a:t>
            </a:r>
            <a:r>
              <a:rPr lang="en-US" altLang="ko-KR" i="0" spc="-50" dirty="0">
                <a:latin typeface="Trebuchet MS"/>
                <a:cs typeface="Trebuchet MS"/>
              </a:rPr>
              <a:t>)</a:t>
            </a:r>
            <a:endParaRPr lang="en-US" altLang="ko-KR" dirty="0">
              <a:latin typeface="Trebuchet MS"/>
              <a:cs typeface="Trebuchet MS"/>
            </a:endParaRP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2C64AF72-C386-4E69-BCB7-69C68BDA96F5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231011" y="2515313"/>
            <a:ext cx="7801000" cy="39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8778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20166" y="773061"/>
            <a:ext cx="10191750" cy="6011545"/>
            <a:chOff x="420166" y="773061"/>
            <a:chExt cx="10191750" cy="6011545"/>
          </a:xfrm>
        </p:grpSpPr>
        <p:sp>
          <p:nvSpPr>
            <p:cNvPr id="3" name="object 3"/>
            <p:cNvSpPr/>
            <p:nvPr/>
          </p:nvSpPr>
          <p:spPr>
            <a:xfrm>
              <a:off x="420166" y="773785"/>
              <a:ext cx="200025" cy="6010910"/>
            </a:xfrm>
            <a:custGeom>
              <a:avLst/>
              <a:gdLst/>
              <a:ahLst/>
              <a:cxnLst/>
              <a:rect l="l" t="t" r="r" b="b"/>
              <a:pathLst>
                <a:path w="200025" h="6010909">
                  <a:moveTo>
                    <a:pt x="199428" y="0"/>
                  </a:moveTo>
                  <a:lnTo>
                    <a:pt x="0" y="0"/>
                  </a:lnTo>
                  <a:lnTo>
                    <a:pt x="0" y="6010465"/>
                  </a:lnTo>
                  <a:lnTo>
                    <a:pt x="199428" y="6010465"/>
                  </a:lnTo>
                  <a:lnTo>
                    <a:pt x="199428" y="0"/>
                  </a:lnTo>
                  <a:close/>
                </a:path>
              </a:pathLst>
            </a:custGeom>
            <a:solidFill>
              <a:srgbClr val="4453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19594" y="6433921"/>
              <a:ext cx="9986645" cy="0"/>
            </a:xfrm>
            <a:custGeom>
              <a:avLst/>
              <a:gdLst/>
              <a:ahLst/>
              <a:cxnLst/>
              <a:rect l="l" t="t" r="r" b="b"/>
              <a:pathLst>
                <a:path w="9986645">
                  <a:moveTo>
                    <a:pt x="0" y="0"/>
                  </a:moveTo>
                  <a:lnTo>
                    <a:pt x="9986505" y="0"/>
                  </a:lnTo>
                </a:path>
              </a:pathLst>
            </a:custGeom>
            <a:ln w="608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19594" y="1680070"/>
              <a:ext cx="9986645" cy="0"/>
            </a:xfrm>
            <a:custGeom>
              <a:avLst/>
              <a:gdLst/>
              <a:ahLst/>
              <a:cxnLst/>
              <a:rect l="l" t="t" r="r" b="b"/>
              <a:pathLst>
                <a:path w="9986645">
                  <a:moveTo>
                    <a:pt x="0" y="0"/>
                  </a:moveTo>
                  <a:lnTo>
                    <a:pt x="9986505" y="0"/>
                  </a:lnTo>
                </a:path>
              </a:pathLst>
            </a:custGeom>
            <a:ln w="1065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19594" y="6462852"/>
              <a:ext cx="1536175" cy="27778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748689" y="898080"/>
              <a:ext cx="392760" cy="10568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613192" y="1003782"/>
              <a:ext cx="615022" cy="21628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613192" y="1220076"/>
              <a:ext cx="631774" cy="10814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693875" y="1328216"/>
              <a:ext cx="564781" cy="10814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7730413" y="1436369"/>
              <a:ext cx="411035" cy="108140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479408" y="884123"/>
              <a:ext cx="427774" cy="104419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8372843" y="988555"/>
              <a:ext cx="659168" cy="426478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8476361" y="1415046"/>
              <a:ext cx="452132" cy="106616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9232963" y="773061"/>
              <a:ext cx="301421" cy="76873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8972638" y="849934"/>
              <a:ext cx="685050" cy="353377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8972638" y="1203312"/>
              <a:ext cx="715492" cy="88341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9086812" y="1291666"/>
              <a:ext cx="618070" cy="88341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9117266" y="1380007"/>
              <a:ext cx="616534" cy="88341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9137053" y="1468348"/>
              <a:ext cx="596747" cy="88341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9173590" y="1556689"/>
              <a:ext cx="304469" cy="83781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9785565" y="806373"/>
              <a:ext cx="490194" cy="93827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9758159" y="900201"/>
              <a:ext cx="689622" cy="95961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9745992" y="996162"/>
              <a:ext cx="701789" cy="95961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9726193" y="1092123"/>
              <a:ext cx="701801" cy="95961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9674440" y="1188084"/>
              <a:ext cx="723099" cy="95961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9674440" y="1284046"/>
              <a:ext cx="707885" cy="191909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9840366" y="1475955"/>
              <a:ext cx="499325" cy="89877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>
            <a:spLocks noGrp="1"/>
          </p:cNvSpPr>
          <p:nvPr>
            <p:ph type="title"/>
          </p:nvPr>
        </p:nvSpPr>
        <p:spPr>
          <a:xfrm>
            <a:off x="807726" y="996000"/>
            <a:ext cx="6057265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2301875" algn="l"/>
                <a:tab pos="3816985" algn="l"/>
                <a:tab pos="5022215" algn="l"/>
              </a:tabLst>
            </a:pPr>
            <a:r>
              <a:rPr lang="en-US" sz="2800" dirty="0">
                <a:latin typeface="휴먼둥근헤드라인" pitchFamily="18" charset="-127"/>
                <a:ea typeface="휴먼둥근헤드라인" pitchFamily="18" charset="-127"/>
              </a:rPr>
              <a:t>Accelerometer Test </a:t>
            </a:r>
            <a:r>
              <a:rPr lang="en-US" altLang="ko-KR" sz="2800" dirty="0">
                <a:latin typeface="휴먼둥근헤드라인" pitchFamily="18" charset="-127"/>
                <a:ea typeface="휴먼둥근헤드라인" pitchFamily="18" charset="-127"/>
              </a:rPr>
              <a:t>(16/20)</a:t>
            </a:r>
            <a:endParaRPr sz="2800" dirty="0">
              <a:latin typeface="휴먼둥근헤드라인" pitchFamily="18" charset="-127"/>
              <a:ea typeface="휴먼둥근헤드라인" pitchFamily="18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807725" y="1674145"/>
            <a:ext cx="9574600" cy="1180451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213360" indent="-201295">
              <a:lnSpc>
                <a:spcPct val="100000"/>
              </a:lnSpc>
              <a:spcBef>
                <a:spcPts val="305"/>
              </a:spcBef>
              <a:buFont typeface="Wingdings"/>
              <a:buChar char=""/>
              <a:tabLst>
                <a:tab pos="213995" algn="l"/>
              </a:tabLst>
            </a:pPr>
            <a:r>
              <a:rPr lang="ko-KR" altLang="en-US" sz="2450" spc="35" dirty="0">
                <a:solidFill>
                  <a:srgbClr val="006FBF"/>
                </a:solidFill>
                <a:latin typeface="휴먼매직체" pitchFamily="18" charset="-127"/>
                <a:ea typeface="휴먼매직체" pitchFamily="18" charset="-127"/>
                <a:cs typeface="Noto Sans CJK JP Regular"/>
              </a:rPr>
              <a:t>가속도 센서 테스트 </a:t>
            </a:r>
            <a:r>
              <a:rPr lang="en-US" altLang="ko-KR" sz="2450" spc="35" dirty="0">
                <a:solidFill>
                  <a:srgbClr val="006FBF"/>
                </a:solidFill>
                <a:latin typeface="휴먼매직체" pitchFamily="18" charset="-127"/>
                <a:ea typeface="휴먼매직체" pitchFamily="18" charset="-127"/>
                <a:cs typeface="Noto Sans CJK JP Regular"/>
              </a:rPr>
              <a:t>2</a:t>
            </a:r>
          </a:p>
          <a:p>
            <a:pPr marL="626110" lvl="1" indent="-213995">
              <a:spcBef>
                <a:spcPts val="165"/>
              </a:spcBef>
              <a:buSzPct val="95238"/>
              <a:buFont typeface="Wingdings"/>
              <a:buChar char=""/>
              <a:tabLst>
                <a:tab pos="626745" algn="l"/>
              </a:tabLst>
            </a:pPr>
            <a:r>
              <a:rPr lang="ko-KR" altLang="en-US" sz="2400" dirty="0">
                <a:latin typeface="휴먼매직체" pitchFamily="18" charset="-127"/>
                <a:ea typeface="휴먼매직체" pitchFamily="18" charset="-127"/>
              </a:rPr>
              <a:t>두 번째 동작은 기기를 </a:t>
            </a:r>
            <a:r>
              <a:rPr lang="en-US" altLang="ko-KR" sz="2400" dirty="0">
                <a:latin typeface="휴먼매직체" pitchFamily="18" charset="-127"/>
                <a:ea typeface="휴먼매직체" pitchFamily="18" charset="-127"/>
              </a:rPr>
              <a:t>y</a:t>
            </a:r>
            <a:r>
              <a:rPr lang="ko-KR" altLang="en-US" sz="2400" dirty="0">
                <a:latin typeface="휴먼매직체" pitchFamily="18" charset="-127"/>
                <a:ea typeface="휴먼매직체" pitchFamily="18" charset="-127"/>
              </a:rPr>
              <a:t>축에 평행인 방향</a:t>
            </a:r>
            <a:r>
              <a:rPr lang="en-US" altLang="ko-KR" sz="2400" dirty="0">
                <a:latin typeface="휴먼매직체" pitchFamily="18" charset="-127"/>
                <a:ea typeface="휴먼매직체" pitchFamily="18" charset="-127"/>
              </a:rPr>
              <a:t>, </a:t>
            </a:r>
            <a:r>
              <a:rPr lang="ko-KR" altLang="en-US" sz="2400" dirty="0">
                <a:latin typeface="휴먼매직체" pitchFamily="18" charset="-127"/>
                <a:ea typeface="휴먼매직체" pitchFamily="18" charset="-127"/>
              </a:rPr>
              <a:t>아래 그림의 파란색 화살표 방향으로 움직였을 때의 결과이다</a:t>
            </a:r>
            <a:r>
              <a:rPr lang="en-US" altLang="ko-KR" sz="2400" dirty="0">
                <a:latin typeface="휴먼매직체" pitchFamily="18" charset="-127"/>
                <a:ea typeface="휴먼매직체" pitchFamily="18" charset="-127"/>
              </a:rPr>
              <a:t>.</a:t>
            </a:r>
          </a:p>
        </p:txBody>
      </p:sp>
      <p:sp>
        <p:nvSpPr>
          <p:cNvPr id="31" name="슬라이드 번호 개체 틀 30">
            <a:extLst>
              <a:ext uri="{FF2B5EF4-FFF2-40B4-BE49-F238E27FC236}">
                <a16:creationId xmlns:a16="http://schemas.microsoft.com/office/drawing/2014/main" id="{C424435B-034B-4D78-AED4-5B9619C7578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R="36195" algn="r">
              <a:spcBef>
                <a:spcPts val="25"/>
              </a:spcBef>
            </a:pPr>
            <a:endParaRPr lang="en-US" i="0" spc="-55" dirty="0">
              <a:latin typeface="Trebuchet MS"/>
              <a:cs typeface="Trebuchet MS"/>
            </a:endParaRPr>
          </a:p>
          <a:p>
            <a:pPr marR="36195" algn="r">
              <a:spcBef>
                <a:spcPts val="25"/>
              </a:spcBef>
            </a:pPr>
            <a:r>
              <a:rPr lang="en-US" altLang="ko-KR" i="0" spc="-55" dirty="0">
                <a:latin typeface="Trebuchet MS"/>
                <a:cs typeface="Trebuchet MS"/>
              </a:rPr>
              <a:t>(</a:t>
            </a:r>
            <a:fld id="{81D60167-4931-47E6-BA6A-407CBD079E47}" type="slidenum">
              <a:rPr lang="en-US" altLang="ko-KR" i="0" spc="-5" smtClean="0">
                <a:latin typeface="Trebuchet MS"/>
                <a:cs typeface="Trebuchet MS"/>
              </a:rPr>
              <a:pPr marR="36195" algn="r">
                <a:spcBef>
                  <a:spcPts val="25"/>
                </a:spcBef>
              </a:pPr>
              <a:t>18</a:t>
            </a:fld>
            <a:r>
              <a:rPr lang="en-US" altLang="ko-KR" i="0" spc="-114" dirty="0">
                <a:latin typeface="Trebuchet MS"/>
                <a:cs typeface="Trebuchet MS"/>
              </a:rPr>
              <a:t>/</a:t>
            </a:r>
            <a:r>
              <a:rPr lang="en-US" altLang="ko-KR" i="0" spc="-5" dirty="0">
                <a:latin typeface="Trebuchet MS"/>
                <a:cs typeface="Trebuchet MS"/>
              </a:rPr>
              <a:t>34</a:t>
            </a:r>
            <a:r>
              <a:rPr lang="en-US" altLang="ko-KR" i="0" spc="-50" dirty="0">
                <a:latin typeface="Trebuchet MS"/>
                <a:cs typeface="Trebuchet MS"/>
              </a:rPr>
              <a:t>)</a:t>
            </a:r>
            <a:endParaRPr lang="en-US" altLang="ko-KR" dirty="0">
              <a:latin typeface="Trebuchet MS"/>
              <a:cs typeface="Trebuchet MS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C17DCB38-9A6A-4EF7-BCBA-D40E61D6E0BE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4564725" y="2851649"/>
            <a:ext cx="2060599" cy="3582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6062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20166" y="773061"/>
            <a:ext cx="10191750" cy="6011545"/>
            <a:chOff x="420166" y="773061"/>
            <a:chExt cx="10191750" cy="6011545"/>
          </a:xfrm>
        </p:grpSpPr>
        <p:sp>
          <p:nvSpPr>
            <p:cNvPr id="3" name="object 3"/>
            <p:cNvSpPr/>
            <p:nvPr/>
          </p:nvSpPr>
          <p:spPr>
            <a:xfrm>
              <a:off x="420166" y="773785"/>
              <a:ext cx="200025" cy="6010910"/>
            </a:xfrm>
            <a:custGeom>
              <a:avLst/>
              <a:gdLst/>
              <a:ahLst/>
              <a:cxnLst/>
              <a:rect l="l" t="t" r="r" b="b"/>
              <a:pathLst>
                <a:path w="200025" h="6010909">
                  <a:moveTo>
                    <a:pt x="199428" y="0"/>
                  </a:moveTo>
                  <a:lnTo>
                    <a:pt x="0" y="0"/>
                  </a:lnTo>
                  <a:lnTo>
                    <a:pt x="0" y="6010465"/>
                  </a:lnTo>
                  <a:lnTo>
                    <a:pt x="199428" y="6010465"/>
                  </a:lnTo>
                  <a:lnTo>
                    <a:pt x="199428" y="0"/>
                  </a:lnTo>
                  <a:close/>
                </a:path>
              </a:pathLst>
            </a:custGeom>
            <a:solidFill>
              <a:srgbClr val="4453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19594" y="6433921"/>
              <a:ext cx="9986645" cy="0"/>
            </a:xfrm>
            <a:custGeom>
              <a:avLst/>
              <a:gdLst/>
              <a:ahLst/>
              <a:cxnLst/>
              <a:rect l="l" t="t" r="r" b="b"/>
              <a:pathLst>
                <a:path w="9986645">
                  <a:moveTo>
                    <a:pt x="0" y="0"/>
                  </a:moveTo>
                  <a:lnTo>
                    <a:pt x="9986505" y="0"/>
                  </a:lnTo>
                </a:path>
              </a:pathLst>
            </a:custGeom>
            <a:ln w="608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19594" y="1680070"/>
              <a:ext cx="9986645" cy="0"/>
            </a:xfrm>
            <a:custGeom>
              <a:avLst/>
              <a:gdLst/>
              <a:ahLst/>
              <a:cxnLst/>
              <a:rect l="l" t="t" r="r" b="b"/>
              <a:pathLst>
                <a:path w="9986645">
                  <a:moveTo>
                    <a:pt x="0" y="0"/>
                  </a:moveTo>
                  <a:lnTo>
                    <a:pt x="9986505" y="0"/>
                  </a:lnTo>
                </a:path>
              </a:pathLst>
            </a:custGeom>
            <a:ln w="1065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19594" y="6462852"/>
              <a:ext cx="1536175" cy="27778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748689" y="898080"/>
              <a:ext cx="392760" cy="10568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613192" y="1003782"/>
              <a:ext cx="615022" cy="21628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613192" y="1220076"/>
              <a:ext cx="631774" cy="10814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693875" y="1328216"/>
              <a:ext cx="564781" cy="10814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7730413" y="1436369"/>
              <a:ext cx="411035" cy="108140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479408" y="884123"/>
              <a:ext cx="427774" cy="104419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8372843" y="988555"/>
              <a:ext cx="659168" cy="426478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8476361" y="1415046"/>
              <a:ext cx="452132" cy="106616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9232963" y="773061"/>
              <a:ext cx="301421" cy="76873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8972638" y="849934"/>
              <a:ext cx="685050" cy="353377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8972638" y="1203312"/>
              <a:ext cx="715492" cy="88341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9086812" y="1291666"/>
              <a:ext cx="618070" cy="88341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9117266" y="1380007"/>
              <a:ext cx="616534" cy="88341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9137053" y="1468348"/>
              <a:ext cx="596747" cy="88341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9173590" y="1556689"/>
              <a:ext cx="304469" cy="83781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9785565" y="806373"/>
              <a:ext cx="490194" cy="93827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9758159" y="900201"/>
              <a:ext cx="689622" cy="95961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9745992" y="996162"/>
              <a:ext cx="701789" cy="95961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9726193" y="1092123"/>
              <a:ext cx="701801" cy="95961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9674440" y="1188084"/>
              <a:ext cx="723099" cy="95961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9674440" y="1284046"/>
              <a:ext cx="707885" cy="191909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9840366" y="1475955"/>
              <a:ext cx="499325" cy="89877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>
            <a:spLocks noGrp="1"/>
          </p:cNvSpPr>
          <p:nvPr>
            <p:ph type="title"/>
          </p:nvPr>
        </p:nvSpPr>
        <p:spPr>
          <a:xfrm>
            <a:off x="807726" y="996000"/>
            <a:ext cx="6057265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2301875" algn="l"/>
                <a:tab pos="3816985" algn="l"/>
                <a:tab pos="5022215" algn="l"/>
              </a:tabLst>
            </a:pPr>
            <a:r>
              <a:rPr lang="en-US" sz="2800" dirty="0">
                <a:latin typeface="휴먼둥근헤드라인" pitchFamily="18" charset="-127"/>
                <a:ea typeface="휴먼둥근헤드라인" pitchFamily="18" charset="-127"/>
              </a:rPr>
              <a:t>Accelerometer Test</a:t>
            </a:r>
            <a:r>
              <a:rPr lang="en-US" altLang="ko-KR" sz="2800" dirty="0">
                <a:latin typeface="휴먼둥근헤드라인" pitchFamily="18" charset="-127"/>
                <a:ea typeface="휴먼둥근헤드라인" pitchFamily="18" charset="-127"/>
              </a:rPr>
              <a:t> (17/20)</a:t>
            </a:r>
            <a:endParaRPr sz="2800" dirty="0">
              <a:latin typeface="휴먼둥근헤드라인" pitchFamily="18" charset="-127"/>
              <a:ea typeface="휴먼둥근헤드라인" pitchFamily="18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807726" y="1674145"/>
            <a:ext cx="8952224" cy="1996059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213360" indent="-201295">
              <a:lnSpc>
                <a:spcPct val="100000"/>
              </a:lnSpc>
              <a:spcBef>
                <a:spcPts val="305"/>
              </a:spcBef>
              <a:buFont typeface="Wingdings"/>
              <a:buChar char=""/>
              <a:tabLst>
                <a:tab pos="213995" algn="l"/>
              </a:tabLst>
            </a:pPr>
            <a:r>
              <a:rPr lang="ko-KR" altLang="en-US" sz="2450" spc="35" dirty="0">
                <a:solidFill>
                  <a:srgbClr val="006FBF"/>
                </a:solidFill>
                <a:latin typeface="휴먼매직체" pitchFamily="18" charset="-127"/>
                <a:ea typeface="휴먼매직체" pitchFamily="18" charset="-127"/>
                <a:cs typeface="Noto Sans CJK JP Regular"/>
              </a:rPr>
              <a:t>가속도 센서 테스트 </a:t>
            </a:r>
            <a:r>
              <a:rPr lang="en-US" altLang="ko-KR" sz="2450" spc="35" dirty="0">
                <a:solidFill>
                  <a:srgbClr val="006FBF"/>
                </a:solidFill>
                <a:latin typeface="휴먼매직체" pitchFamily="18" charset="-127"/>
                <a:ea typeface="휴먼매직체" pitchFamily="18" charset="-127"/>
                <a:cs typeface="Noto Sans CJK JP Regular"/>
              </a:rPr>
              <a:t>2</a:t>
            </a:r>
          </a:p>
          <a:p>
            <a:pPr marL="412115" lvl="1">
              <a:lnSpc>
                <a:spcPct val="100000"/>
              </a:lnSpc>
              <a:spcBef>
                <a:spcPts val="165"/>
              </a:spcBef>
              <a:buSzPct val="95238"/>
              <a:tabLst>
                <a:tab pos="626745" algn="l"/>
              </a:tabLst>
            </a:pPr>
            <a:r>
              <a:rPr lang="ko-KR" altLang="en-US" sz="2400" dirty="0">
                <a:latin typeface="휴먼매직체" pitchFamily="18" charset="-127"/>
                <a:ea typeface="휴먼매직체" pitchFamily="18" charset="-127"/>
              </a:rPr>
              <a:t>기기의 </a:t>
            </a:r>
            <a:r>
              <a:rPr lang="en-US" altLang="ko-KR" sz="2400" dirty="0">
                <a:latin typeface="휴먼매직체" pitchFamily="18" charset="-127"/>
                <a:ea typeface="휴먼매직체" pitchFamily="18" charset="-127"/>
              </a:rPr>
              <a:t>y</a:t>
            </a:r>
            <a:r>
              <a:rPr lang="ko-KR" altLang="en-US" sz="2400" dirty="0">
                <a:latin typeface="휴먼매직체" pitchFamily="18" charset="-127"/>
                <a:ea typeface="휴먼매직체" pitchFamily="18" charset="-127"/>
              </a:rPr>
              <a:t>축에 대한 이동에 따른 선형 가속도 변화</a:t>
            </a:r>
            <a:endParaRPr lang="en-US" altLang="ko-KR" sz="2400" dirty="0">
              <a:latin typeface="휴먼매직체" pitchFamily="18" charset="-127"/>
              <a:ea typeface="휴먼매직체" pitchFamily="18" charset="-127"/>
            </a:endParaRPr>
          </a:p>
          <a:p>
            <a:pPr marL="626110" lvl="1" indent="-213995">
              <a:lnSpc>
                <a:spcPct val="100000"/>
              </a:lnSpc>
              <a:spcBef>
                <a:spcPts val="165"/>
              </a:spcBef>
              <a:buSzPct val="95238"/>
              <a:buFont typeface="Wingdings"/>
              <a:buChar char=""/>
              <a:tabLst>
                <a:tab pos="626745" algn="l"/>
              </a:tabLst>
            </a:pPr>
            <a:endParaRPr lang="en-US" altLang="ko-KR" sz="2400" dirty="0">
              <a:latin typeface="휴먼매직체" pitchFamily="18" charset="-127"/>
              <a:ea typeface="휴먼매직체" pitchFamily="18" charset="-127"/>
            </a:endParaRPr>
          </a:p>
          <a:p>
            <a:pPr marL="626110" lvl="1" indent="-213995">
              <a:lnSpc>
                <a:spcPct val="100000"/>
              </a:lnSpc>
              <a:spcBef>
                <a:spcPts val="165"/>
              </a:spcBef>
              <a:buSzPct val="95238"/>
              <a:buFont typeface="Wingdings"/>
              <a:buChar char=""/>
              <a:tabLst>
                <a:tab pos="626745" algn="l"/>
              </a:tabLst>
            </a:pPr>
            <a:endParaRPr lang="en-US" altLang="ko-KR" sz="2400" dirty="0">
              <a:latin typeface="휴먼매직체" pitchFamily="18" charset="-127"/>
              <a:ea typeface="휴먼매직체" pitchFamily="18" charset="-127"/>
            </a:endParaRPr>
          </a:p>
          <a:p>
            <a:pPr marL="626110" lvl="1" indent="-213995">
              <a:lnSpc>
                <a:spcPct val="100000"/>
              </a:lnSpc>
              <a:spcBef>
                <a:spcPts val="165"/>
              </a:spcBef>
              <a:buSzPct val="95238"/>
              <a:buFont typeface="Wingdings"/>
              <a:buChar char=""/>
              <a:tabLst>
                <a:tab pos="626745" algn="l"/>
              </a:tabLst>
            </a:pPr>
            <a:endParaRPr lang="en-US" altLang="ko-KR" sz="2400" dirty="0">
              <a:latin typeface="휴먼매직체" pitchFamily="18" charset="-127"/>
              <a:ea typeface="휴먼매직체" pitchFamily="18" charset="-127"/>
            </a:endParaRPr>
          </a:p>
        </p:txBody>
      </p:sp>
      <p:sp>
        <p:nvSpPr>
          <p:cNvPr id="31" name="슬라이드 번호 개체 틀 30">
            <a:extLst>
              <a:ext uri="{FF2B5EF4-FFF2-40B4-BE49-F238E27FC236}">
                <a16:creationId xmlns:a16="http://schemas.microsoft.com/office/drawing/2014/main" id="{C424435B-034B-4D78-AED4-5B9619C7578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R="36195" algn="r">
              <a:spcBef>
                <a:spcPts val="25"/>
              </a:spcBef>
            </a:pPr>
            <a:endParaRPr lang="en-US" i="0" spc="-55" dirty="0">
              <a:latin typeface="Trebuchet MS"/>
              <a:cs typeface="Trebuchet MS"/>
            </a:endParaRPr>
          </a:p>
          <a:p>
            <a:pPr marR="36195" algn="r">
              <a:spcBef>
                <a:spcPts val="25"/>
              </a:spcBef>
            </a:pPr>
            <a:r>
              <a:rPr lang="en-US" altLang="ko-KR" i="0" spc="-55" dirty="0">
                <a:latin typeface="Trebuchet MS"/>
                <a:cs typeface="Trebuchet MS"/>
              </a:rPr>
              <a:t>(</a:t>
            </a:r>
            <a:fld id="{81D60167-4931-47E6-BA6A-407CBD079E47}" type="slidenum">
              <a:rPr lang="en-US" altLang="ko-KR" i="0" spc="-5" smtClean="0">
                <a:latin typeface="Trebuchet MS"/>
                <a:cs typeface="Trebuchet MS"/>
              </a:rPr>
              <a:pPr marR="36195" algn="r">
                <a:spcBef>
                  <a:spcPts val="25"/>
                </a:spcBef>
              </a:pPr>
              <a:t>19</a:t>
            </a:fld>
            <a:r>
              <a:rPr lang="en-US" altLang="ko-KR" i="0" spc="-114" dirty="0">
                <a:latin typeface="Trebuchet MS"/>
                <a:cs typeface="Trebuchet MS"/>
              </a:rPr>
              <a:t>/</a:t>
            </a:r>
            <a:r>
              <a:rPr lang="en-US" altLang="ko-KR" i="0" spc="-5" dirty="0">
                <a:latin typeface="Trebuchet MS"/>
                <a:cs typeface="Trebuchet MS"/>
              </a:rPr>
              <a:t>34</a:t>
            </a:r>
            <a:r>
              <a:rPr lang="en-US" altLang="ko-KR" i="0" spc="-50" dirty="0">
                <a:latin typeface="Trebuchet MS"/>
                <a:cs typeface="Trebuchet MS"/>
              </a:rPr>
              <a:t>)</a:t>
            </a:r>
            <a:endParaRPr lang="en-US" altLang="ko-KR" dirty="0">
              <a:latin typeface="Trebuchet MS"/>
              <a:cs typeface="Trebuchet MS"/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133CE9D6-3A24-4890-BFC0-1D02AB4E1BA7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197841" y="2483665"/>
            <a:ext cx="7842647" cy="3921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1791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068880" y="2025650"/>
            <a:ext cx="7462470" cy="3265638"/>
          </a:xfrm>
          <a:prstGeom prst="rect">
            <a:avLst/>
          </a:prstGeom>
        </p:spPr>
        <p:txBody>
          <a:bodyPr vert="horz" wrap="square" lIns="0" tIns="86995" rIns="0" bIns="0" rtlCol="0">
            <a:spAutoFit/>
          </a:bodyPr>
          <a:lstStyle/>
          <a:p>
            <a:pPr marL="213360" indent="-201295">
              <a:lnSpc>
                <a:spcPct val="100000"/>
              </a:lnSpc>
              <a:spcBef>
                <a:spcPts val="685"/>
              </a:spcBef>
              <a:buFont typeface="Wingdings"/>
              <a:buChar char=""/>
              <a:tabLst>
                <a:tab pos="213995" algn="l"/>
              </a:tabLst>
            </a:pPr>
            <a:r>
              <a:rPr lang="en-US" sz="2450" dirty="0">
                <a:latin typeface="휴먼매직체" pitchFamily="18" charset="-127"/>
                <a:ea typeface="휴먼매직체" pitchFamily="18" charset="-127"/>
                <a:cs typeface="Noto Sans CJK JP Regular"/>
              </a:rPr>
              <a:t>Accelerometer Test</a:t>
            </a:r>
          </a:p>
          <a:p>
            <a:pPr marL="12065">
              <a:lnSpc>
                <a:spcPct val="100000"/>
              </a:lnSpc>
              <a:spcBef>
                <a:spcPts val="685"/>
              </a:spcBef>
              <a:tabLst>
                <a:tab pos="213995" algn="l"/>
              </a:tabLst>
            </a:pPr>
            <a:r>
              <a:rPr lang="en-US" sz="2450" dirty="0">
                <a:latin typeface="휴먼매직체" pitchFamily="18" charset="-127"/>
                <a:ea typeface="휴먼매직체" pitchFamily="18" charset="-127"/>
                <a:cs typeface="Noto Sans CJK JP Regular"/>
              </a:rPr>
              <a:t>	</a:t>
            </a:r>
            <a:r>
              <a:rPr lang="en-US" sz="2450" dirty="0">
                <a:solidFill>
                  <a:schemeClr val="tx1">
                    <a:lumMod val="65000"/>
                    <a:lumOff val="35000"/>
                  </a:schemeClr>
                </a:solidFill>
                <a:latin typeface="휴먼매직체" pitchFamily="18" charset="-127"/>
                <a:ea typeface="휴먼매직체" pitchFamily="18" charset="-127"/>
                <a:cs typeface="Noto Sans CJK JP Regular"/>
              </a:rPr>
              <a:t>: </a:t>
            </a:r>
            <a:r>
              <a:rPr lang="ko-KR" altLang="en-US" sz="2450" dirty="0">
                <a:solidFill>
                  <a:schemeClr val="tx1">
                    <a:lumMod val="65000"/>
                    <a:lumOff val="35000"/>
                  </a:schemeClr>
                </a:solidFill>
                <a:latin typeface="휴먼매직체" pitchFamily="18" charset="-127"/>
                <a:ea typeface="휴먼매직체" pitchFamily="18" charset="-127"/>
                <a:cs typeface="Noto Sans CJK JP Regular"/>
              </a:rPr>
              <a:t>가속도 센서 테스트</a:t>
            </a:r>
            <a:endParaRPr lang="en-US" altLang="ko-KR" sz="2450" dirty="0">
              <a:solidFill>
                <a:schemeClr val="tx1">
                  <a:lumMod val="65000"/>
                  <a:lumOff val="35000"/>
                </a:schemeClr>
              </a:solidFill>
              <a:latin typeface="휴먼매직체" pitchFamily="18" charset="-127"/>
              <a:ea typeface="휴먼매직체" pitchFamily="18" charset="-127"/>
              <a:cs typeface="Noto Sans CJK JP Regular"/>
            </a:endParaRPr>
          </a:p>
          <a:p>
            <a:pPr marL="12065">
              <a:lnSpc>
                <a:spcPct val="100000"/>
              </a:lnSpc>
              <a:spcBef>
                <a:spcPts val="685"/>
              </a:spcBef>
              <a:tabLst>
                <a:tab pos="213995" algn="l"/>
              </a:tabLst>
            </a:pPr>
            <a:endParaRPr lang="en-US" sz="2450" dirty="0">
              <a:solidFill>
                <a:schemeClr val="tx1">
                  <a:lumMod val="65000"/>
                  <a:lumOff val="35000"/>
                </a:schemeClr>
              </a:solidFill>
              <a:latin typeface="휴먼매직체" pitchFamily="18" charset="-127"/>
              <a:ea typeface="휴먼매직체" pitchFamily="18" charset="-127"/>
              <a:cs typeface="Noto Sans CJK JP Regular"/>
            </a:endParaRPr>
          </a:p>
          <a:p>
            <a:pPr marL="213360" indent="-201295">
              <a:lnSpc>
                <a:spcPct val="100000"/>
              </a:lnSpc>
              <a:spcBef>
                <a:spcPts val="685"/>
              </a:spcBef>
              <a:buFont typeface="Wingdings"/>
              <a:buChar char=""/>
              <a:tabLst>
                <a:tab pos="213995" algn="l"/>
              </a:tabLst>
            </a:pPr>
            <a:r>
              <a:rPr lang="en-US" sz="2450" dirty="0">
                <a:latin typeface="휴먼매직체" pitchFamily="18" charset="-127"/>
                <a:ea typeface="휴먼매직체" pitchFamily="18" charset="-127"/>
                <a:cs typeface="Arial"/>
              </a:rPr>
              <a:t>Sensor Filter</a:t>
            </a:r>
          </a:p>
          <a:p>
            <a:pPr marL="213360" indent="-201295">
              <a:lnSpc>
                <a:spcPct val="100000"/>
              </a:lnSpc>
              <a:spcBef>
                <a:spcPts val="685"/>
              </a:spcBef>
              <a:tabLst>
                <a:tab pos="213995" algn="l"/>
              </a:tabLst>
            </a:pPr>
            <a:r>
              <a:rPr lang="en-US" sz="2450" dirty="0">
                <a:latin typeface="휴먼매직체" pitchFamily="18" charset="-127"/>
                <a:ea typeface="휴먼매직체" pitchFamily="18" charset="-127"/>
                <a:cs typeface="Arial"/>
              </a:rPr>
              <a:t>	</a:t>
            </a:r>
            <a:r>
              <a:rPr lang="en-US" sz="2450" dirty="0">
                <a:solidFill>
                  <a:schemeClr val="tx1">
                    <a:lumMod val="65000"/>
                    <a:lumOff val="35000"/>
                  </a:schemeClr>
                </a:solidFill>
                <a:latin typeface="휴먼매직체" pitchFamily="18" charset="-127"/>
                <a:ea typeface="휴먼매직체" pitchFamily="18" charset="-127"/>
                <a:cs typeface="Arial"/>
              </a:rPr>
              <a:t>: </a:t>
            </a:r>
            <a:r>
              <a:rPr lang="ko-KR" altLang="en-US" sz="2450" dirty="0">
                <a:solidFill>
                  <a:schemeClr val="tx1">
                    <a:lumMod val="65000"/>
                    <a:lumOff val="35000"/>
                  </a:schemeClr>
                </a:solidFill>
                <a:latin typeface="휴먼매직체" pitchFamily="18" charset="-127"/>
                <a:ea typeface="휴먼매직체" pitchFamily="18" charset="-127"/>
                <a:cs typeface="Arial"/>
              </a:rPr>
              <a:t>상보 필터</a:t>
            </a:r>
            <a:endParaRPr lang="en-US" altLang="ko-KR" sz="2450" dirty="0">
              <a:solidFill>
                <a:schemeClr val="tx1">
                  <a:lumMod val="65000"/>
                  <a:lumOff val="35000"/>
                </a:schemeClr>
              </a:solidFill>
              <a:latin typeface="휴먼매직체" pitchFamily="18" charset="-127"/>
              <a:ea typeface="휴먼매직체" pitchFamily="18" charset="-127"/>
              <a:cs typeface="Arial"/>
            </a:endParaRPr>
          </a:p>
          <a:p>
            <a:pPr marL="213360" indent="-201295">
              <a:lnSpc>
                <a:spcPct val="100000"/>
              </a:lnSpc>
              <a:spcBef>
                <a:spcPts val="685"/>
              </a:spcBef>
              <a:tabLst>
                <a:tab pos="213995" algn="l"/>
              </a:tabLst>
            </a:pPr>
            <a:endParaRPr lang="en-US" sz="2450" dirty="0">
              <a:solidFill>
                <a:schemeClr val="tx1">
                  <a:lumMod val="65000"/>
                  <a:lumOff val="35000"/>
                </a:schemeClr>
              </a:solidFill>
              <a:latin typeface="휴먼매직체" pitchFamily="18" charset="-127"/>
              <a:ea typeface="휴먼매직체" pitchFamily="18" charset="-127"/>
              <a:cs typeface="Arial"/>
            </a:endParaRPr>
          </a:p>
          <a:p>
            <a:pPr marL="213360" indent="-201295">
              <a:lnSpc>
                <a:spcPct val="100000"/>
              </a:lnSpc>
              <a:spcBef>
                <a:spcPts val="685"/>
              </a:spcBef>
              <a:buFont typeface="Wingdings"/>
              <a:buChar char=""/>
              <a:tabLst>
                <a:tab pos="213995" algn="l"/>
              </a:tabLst>
            </a:pPr>
            <a:r>
              <a:rPr lang="en-US" sz="2450" dirty="0">
                <a:latin typeface="휴먼매직체" pitchFamily="18" charset="-127"/>
                <a:ea typeface="휴먼매직체" pitchFamily="18" charset="-127"/>
                <a:cs typeface="Arial"/>
              </a:rPr>
              <a:t>Future works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CDAF351-A82E-412C-97FC-8218CAB67F8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R="36195" algn="r">
              <a:spcBef>
                <a:spcPts val="25"/>
              </a:spcBef>
            </a:pPr>
            <a:endParaRPr lang="en-US" i="0" spc="-55" dirty="0">
              <a:latin typeface="Trebuchet MS"/>
              <a:cs typeface="Trebuchet MS"/>
            </a:endParaRPr>
          </a:p>
          <a:p>
            <a:pPr marR="36195" algn="r">
              <a:spcBef>
                <a:spcPts val="25"/>
              </a:spcBef>
            </a:pPr>
            <a:r>
              <a:rPr lang="en-US" altLang="ko-KR" i="0" spc="-55" dirty="0">
                <a:latin typeface="Trebuchet MS"/>
                <a:cs typeface="Trebuchet MS"/>
              </a:rPr>
              <a:t>(</a:t>
            </a:r>
            <a:fld id="{81D60167-4931-47E6-BA6A-407CBD079E47}" type="slidenum">
              <a:rPr lang="en-US" altLang="ko-KR" i="0" spc="-5" smtClean="0">
                <a:latin typeface="Trebuchet MS"/>
                <a:cs typeface="Trebuchet MS"/>
              </a:rPr>
              <a:pPr marR="36195" algn="r">
                <a:spcBef>
                  <a:spcPts val="25"/>
                </a:spcBef>
              </a:pPr>
              <a:t>2</a:t>
            </a:fld>
            <a:r>
              <a:rPr lang="en-US" altLang="ko-KR" i="0" spc="-114" dirty="0">
                <a:latin typeface="Trebuchet MS"/>
                <a:cs typeface="Trebuchet MS"/>
              </a:rPr>
              <a:t>/</a:t>
            </a:r>
            <a:r>
              <a:rPr lang="en-US" altLang="ko-KR" i="0" spc="-5" dirty="0">
                <a:latin typeface="Trebuchet MS"/>
                <a:cs typeface="Trebuchet MS"/>
              </a:rPr>
              <a:t>34</a:t>
            </a:r>
            <a:r>
              <a:rPr lang="en-US" altLang="ko-KR" i="0" spc="-50" dirty="0">
                <a:latin typeface="Trebuchet MS"/>
                <a:cs typeface="Trebuchet MS"/>
              </a:rPr>
              <a:t>)</a:t>
            </a:r>
            <a:endParaRPr lang="en-US" altLang="ko-KR" dirty="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20166" y="773061"/>
            <a:ext cx="10191750" cy="6011545"/>
            <a:chOff x="420166" y="773061"/>
            <a:chExt cx="10191750" cy="6011545"/>
          </a:xfrm>
        </p:grpSpPr>
        <p:sp>
          <p:nvSpPr>
            <p:cNvPr id="3" name="object 3"/>
            <p:cNvSpPr/>
            <p:nvPr/>
          </p:nvSpPr>
          <p:spPr>
            <a:xfrm>
              <a:off x="420166" y="773785"/>
              <a:ext cx="200025" cy="6010910"/>
            </a:xfrm>
            <a:custGeom>
              <a:avLst/>
              <a:gdLst/>
              <a:ahLst/>
              <a:cxnLst/>
              <a:rect l="l" t="t" r="r" b="b"/>
              <a:pathLst>
                <a:path w="200025" h="6010909">
                  <a:moveTo>
                    <a:pt x="199428" y="0"/>
                  </a:moveTo>
                  <a:lnTo>
                    <a:pt x="0" y="0"/>
                  </a:lnTo>
                  <a:lnTo>
                    <a:pt x="0" y="6010465"/>
                  </a:lnTo>
                  <a:lnTo>
                    <a:pt x="199428" y="6010465"/>
                  </a:lnTo>
                  <a:lnTo>
                    <a:pt x="199428" y="0"/>
                  </a:lnTo>
                  <a:close/>
                </a:path>
              </a:pathLst>
            </a:custGeom>
            <a:solidFill>
              <a:srgbClr val="4453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19594" y="6433921"/>
              <a:ext cx="9986645" cy="0"/>
            </a:xfrm>
            <a:custGeom>
              <a:avLst/>
              <a:gdLst/>
              <a:ahLst/>
              <a:cxnLst/>
              <a:rect l="l" t="t" r="r" b="b"/>
              <a:pathLst>
                <a:path w="9986645">
                  <a:moveTo>
                    <a:pt x="0" y="0"/>
                  </a:moveTo>
                  <a:lnTo>
                    <a:pt x="9986505" y="0"/>
                  </a:lnTo>
                </a:path>
              </a:pathLst>
            </a:custGeom>
            <a:ln w="608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19594" y="1680070"/>
              <a:ext cx="9986645" cy="0"/>
            </a:xfrm>
            <a:custGeom>
              <a:avLst/>
              <a:gdLst/>
              <a:ahLst/>
              <a:cxnLst/>
              <a:rect l="l" t="t" r="r" b="b"/>
              <a:pathLst>
                <a:path w="9986645">
                  <a:moveTo>
                    <a:pt x="0" y="0"/>
                  </a:moveTo>
                  <a:lnTo>
                    <a:pt x="9986505" y="0"/>
                  </a:lnTo>
                </a:path>
              </a:pathLst>
            </a:custGeom>
            <a:ln w="1065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19594" y="6462852"/>
              <a:ext cx="1536175" cy="27778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748689" y="898080"/>
              <a:ext cx="392760" cy="10568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613192" y="1003782"/>
              <a:ext cx="615022" cy="21628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613192" y="1220076"/>
              <a:ext cx="631774" cy="10814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693875" y="1328216"/>
              <a:ext cx="564781" cy="10814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7730413" y="1436369"/>
              <a:ext cx="411035" cy="108140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479408" y="884123"/>
              <a:ext cx="427774" cy="104419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8372843" y="988555"/>
              <a:ext cx="659168" cy="426478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8476361" y="1415046"/>
              <a:ext cx="452132" cy="106616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9232963" y="773061"/>
              <a:ext cx="301421" cy="76873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8972638" y="849934"/>
              <a:ext cx="685050" cy="353377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8972638" y="1203312"/>
              <a:ext cx="715492" cy="88341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9086812" y="1291666"/>
              <a:ext cx="618070" cy="88341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9117266" y="1380007"/>
              <a:ext cx="616534" cy="88341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9137053" y="1468348"/>
              <a:ext cx="596747" cy="88341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9173590" y="1556689"/>
              <a:ext cx="304469" cy="83781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9785565" y="806373"/>
              <a:ext cx="490194" cy="93827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9758159" y="900201"/>
              <a:ext cx="689622" cy="95961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9745992" y="996162"/>
              <a:ext cx="701789" cy="95961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9726193" y="1092123"/>
              <a:ext cx="701801" cy="95961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9674440" y="1188084"/>
              <a:ext cx="723099" cy="95961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9674440" y="1284046"/>
              <a:ext cx="707885" cy="191909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9840366" y="1475955"/>
              <a:ext cx="499325" cy="89877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>
            <a:spLocks noGrp="1"/>
          </p:cNvSpPr>
          <p:nvPr>
            <p:ph type="title"/>
          </p:nvPr>
        </p:nvSpPr>
        <p:spPr>
          <a:xfrm>
            <a:off x="807726" y="996000"/>
            <a:ext cx="6057265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2301875" algn="l"/>
                <a:tab pos="3816985" algn="l"/>
                <a:tab pos="5022215" algn="l"/>
              </a:tabLst>
            </a:pPr>
            <a:r>
              <a:rPr lang="en-US" sz="2800" dirty="0">
                <a:latin typeface="휴먼둥근헤드라인" pitchFamily="18" charset="-127"/>
                <a:ea typeface="휴먼둥근헤드라인" pitchFamily="18" charset="-127"/>
              </a:rPr>
              <a:t>Accelerometer Test</a:t>
            </a:r>
            <a:r>
              <a:rPr lang="en-US" altLang="ko-KR" sz="2800" dirty="0">
                <a:latin typeface="휴먼둥근헤드라인" pitchFamily="18" charset="-127"/>
                <a:ea typeface="휴먼둥근헤드라인" pitchFamily="18" charset="-127"/>
              </a:rPr>
              <a:t> (18/20)</a:t>
            </a:r>
            <a:endParaRPr sz="2800" dirty="0">
              <a:latin typeface="휴먼둥근헤드라인" pitchFamily="18" charset="-127"/>
              <a:ea typeface="휴먼둥근헤드라인" pitchFamily="18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807725" y="1674145"/>
            <a:ext cx="9574600" cy="1180451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213360" indent="-201295">
              <a:lnSpc>
                <a:spcPct val="100000"/>
              </a:lnSpc>
              <a:spcBef>
                <a:spcPts val="305"/>
              </a:spcBef>
              <a:buFont typeface="Wingdings"/>
              <a:buChar char=""/>
              <a:tabLst>
                <a:tab pos="213995" algn="l"/>
              </a:tabLst>
            </a:pPr>
            <a:r>
              <a:rPr lang="ko-KR" altLang="en-US" sz="2450" spc="35" dirty="0">
                <a:solidFill>
                  <a:srgbClr val="006FBF"/>
                </a:solidFill>
                <a:latin typeface="휴먼매직체" pitchFamily="18" charset="-127"/>
                <a:ea typeface="휴먼매직체" pitchFamily="18" charset="-127"/>
                <a:cs typeface="Noto Sans CJK JP Regular"/>
              </a:rPr>
              <a:t>가속도 센서 테스트 </a:t>
            </a:r>
            <a:r>
              <a:rPr lang="en-US" altLang="ko-KR" sz="2450" spc="35" dirty="0">
                <a:solidFill>
                  <a:srgbClr val="006FBF"/>
                </a:solidFill>
                <a:latin typeface="휴먼매직체" pitchFamily="18" charset="-127"/>
                <a:ea typeface="휴먼매직체" pitchFamily="18" charset="-127"/>
                <a:cs typeface="Noto Sans CJK JP Regular"/>
              </a:rPr>
              <a:t>2</a:t>
            </a:r>
          </a:p>
          <a:p>
            <a:pPr marL="626110" lvl="1" indent="-213995">
              <a:spcBef>
                <a:spcPts val="165"/>
              </a:spcBef>
              <a:buSzPct val="95238"/>
              <a:buFont typeface="Wingdings"/>
              <a:buChar char=""/>
              <a:tabLst>
                <a:tab pos="626745" algn="l"/>
              </a:tabLst>
            </a:pPr>
            <a:r>
              <a:rPr lang="ko-KR" altLang="en-US" sz="2400" dirty="0">
                <a:latin typeface="휴먼매직체" pitchFamily="18" charset="-127"/>
                <a:ea typeface="휴먼매직체" pitchFamily="18" charset="-127"/>
              </a:rPr>
              <a:t>세 번째 동작은 기기를 </a:t>
            </a:r>
            <a:r>
              <a:rPr lang="en-US" altLang="ko-KR" sz="2400" dirty="0">
                <a:latin typeface="휴먼매직체" pitchFamily="18" charset="-127"/>
                <a:ea typeface="휴먼매직체" pitchFamily="18" charset="-127"/>
              </a:rPr>
              <a:t>z</a:t>
            </a:r>
            <a:r>
              <a:rPr lang="ko-KR" altLang="en-US" sz="2400" dirty="0">
                <a:latin typeface="휴먼매직체" pitchFamily="18" charset="-127"/>
                <a:ea typeface="휴먼매직체" pitchFamily="18" charset="-127"/>
              </a:rPr>
              <a:t>축에 평행인 방향</a:t>
            </a:r>
            <a:r>
              <a:rPr lang="en-US" altLang="ko-KR" sz="2400" dirty="0">
                <a:latin typeface="휴먼매직체" pitchFamily="18" charset="-127"/>
                <a:ea typeface="휴먼매직체" pitchFamily="18" charset="-127"/>
              </a:rPr>
              <a:t>, </a:t>
            </a:r>
            <a:r>
              <a:rPr lang="ko-KR" altLang="en-US" sz="2400" dirty="0">
                <a:latin typeface="휴먼매직체" pitchFamily="18" charset="-127"/>
                <a:ea typeface="휴먼매직체" pitchFamily="18" charset="-127"/>
              </a:rPr>
              <a:t>아래 그림의 파란색 화살표 방향으로 움직였을 때의 결과이다</a:t>
            </a:r>
            <a:r>
              <a:rPr lang="en-US" altLang="ko-KR" sz="2400" dirty="0">
                <a:latin typeface="휴먼매직체" pitchFamily="18" charset="-127"/>
                <a:ea typeface="휴먼매직체" pitchFamily="18" charset="-127"/>
              </a:rPr>
              <a:t>.</a:t>
            </a:r>
          </a:p>
        </p:txBody>
      </p:sp>
      <p:sp>
        <p:nvSpPr>
          <p:cNvPr id="31" name="슬라이드 번호 개체 틀 30">
            <a:extLst>
              <a:ext uri="{FF2B5EF4-FFF2-40B4-BE49-F238E27FC236}">
                <a16:creationId xmlns:a16="http://schemas.microsoft.com/office/drawing/2014/main" id="{C424435B-034B-4D78-AED4-5B9619C7578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R="36195" algn="r">
              <a:spcBef>
                <a:spcPts val="25"/>
              </a:spcBef>
            </a:pPr>
            <a:endParaRPr lang="en-US" i="0" spc="-55" dirty="0">
              <a:latin typeface="Trebuchet MS"/>
              <a:cs typeface="Trebuchet MS"/>
            </a:endParaRPr>
          </a:p>
          <a:p>
            <a:pPr marR="36195" algn="r">
              <a:spcBef>
                <a:spcPts val="25"/>
              </a:spcBef>
            </a:pPr>
            <a:r>
              <a:rPr lang="en-US" altLang="ko-KR" i="0" spc="-55" dirty="0">
                <a:latin typeface="Trebuchet MS"/>
                <a:cs typeface="Trebuchet MS"/>
              </a:rPr>
              <a:t>(</a:t>
            </a:r>
            <a:fld id="{81D60167-4931-47E6-BA6A-407CBD079E47}" type="slidenum">
              <a:rPr lang="en-US" altLang="ko-KR" i="0" spc="-5" smtClean="0">
                <a:latin typeface="Trebuchet MS"/>
                <a:cs typeface="Trebuchet MS"/>
              </a:rPr>
              <a:pPr marR="36195" algn="r">
                <a:spcBef>
                  <a:spcPts val="25"/>
                </a:spcBef>
              </a:pPr>
              <a:t>20</a:t>
            </a:fld>
            <a:r>
              <a:rPr lang="en-US" altLang="ko-KR" i="0" spc="-114" dirty="0">
                <a:latin typeface="Trebuchet MS"/>
                <a:cs typeface="Trebuchet MS"/>
              </a:rPr>
              <a:t>/</a:t>
            </a:r>
            <a:r>
              <a:rPr lang="en-US" altLang="ko-KR" i="0" spc="-5" dirty="0">
                <a:latin typeface="Trebuchet MS"/>
                <a:cs typeface="Trebuchet MS"/>
              </a:rPr>
              <a:t>34</a:t>
            </a:r>
            <a:r>
              <a:rPr lang="en-US" altLang="ko-KR" i="0" spc="-50" dirty="0">
                <a:latin typeface="Trebuchet MS"/>
                <a:cs typeface="Trebuchet MS"/>
              </a:rPr>
              <a:t>)</a:t>
            </a:r>
            <a:endParaRPr lang="en-US" altLang="ko-KR" dirty="0">
              <a:latin typeface="Trebuchet MS"/>
              <a:cs typeface="Trebuchet MS"/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59FBC13B-F9CD-404B-9CF8-906EC529A1E8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4576822" y="2854596"/>
            <a:ext cx="2036406" cy="3540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6991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20166" y="773061"/>
            <a:ext cx="10191750" cy="6011545"/>
            <a:chOff x="420166" y="773061"/>
            <a:chExt cx="10191750" cy="6011545"/>
          </a:xfrm>
        </p:grpSpPr>
        <p:sp>
          <p:nvSpPr>
            <p:cNvPr id="3" name="object 3"/>
            <p:cNvSpPr/>
            <p:nvPr/>
          </p:nvSpPr>
          <p:spPr>
            <a:xfrm>
              <a:off x="420166" y="773785"/>
              <a:ext cx="200025" cy="6010910"/>
            </a:xfrm>
            <a:custGeom>
              <a:avLst/>
              <a:gdLst/>
              <a:ahLst/>
              <a:cxnLst/>
              <a:rect l="l" t="t" r="r" b="b"/>
              <a:pathLst>
                <a:path w="200025" h="6010909">
                  <a:moveTo>
                    <a:pt x="199428" y="0"/>
                  </a:moveTo>
                  <a:lnTo>
                    <a:pt x="0" y="0"/>
                  </a:lnTo>
                  <a:lnTo>
                    <a:pt x="0" y="6010465"/>
                  </a:lnTo>
                  <a:lnTo>
                    <a:pt x="199428" y="6010465"/>
                  </a:lnTo>
                  <a:lnTo>
                    <a:pt x="199428" y="0"/>
                  </a:lnTo>
                  <a:close/>
                </a:path>
              </a:pathLst>
            </a:custGeom>
            <a:solidFill>
              <a:srgbClr val="4453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19594" y="6433921"/>
              <a:ext cx="9986645" cy="0"/>
            </a:xfrm>
            <a:custGeom>
              <a:avLst/>
              <a:gdLst/>
              <a:ahLst/>
              <a:cxnLst/>
              <a:rect l="l" t="t" r="r" b="b"/>
              <a:pathLst>
                <a:path w="9986645">
                  <a:moveTo>
                    <a:pt x="0" y="0"/>
                  </a:moveTo>
                  <a:lnTo>
                    <a:pt x="9986505" y="0"/>
                  </a:lnTo>
                </a:path>
              </a:pathLst>
            </a:custGeom>
            <a:ln w="608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19594" y="1680070"/>
              <a:ext cx="9986645" cy="0"/>
            </a:xfrm>
            <a:custGeom>
              <a:avLst/>
              <a:gdLst/>
              <a:ahLst/>
              <a:cxnLst/>
              <a:rect l="l" t="t" r="r" b="b"/>
              <a:pathLst>
                <a:path w="9986645">
                  <a:moveTo>
                    <a:pt x="0" y="0"/>
                  </a:moveTo>
                  <a:lnTo>
                    <a:pt x="9986505" y="0"/>
                  </a:lnTo>
                </a:path>
              </a:pathLst>
            </a:custGeom>
            <a:ln w="1065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19594" y="6462852"/>
              <a:ext cx="1536175" cy="27778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748689" y="898080"/>
              <a:ext cx="392760" cy="10568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613192" y="1003782"/>
              <a:ext cx="615022" cy="21628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613192" y="1220076"/>
              <a:ext cx="631774" cy="10814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693875" y="1328216"/>
              <a:ext cx="564781" cy="10814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7730413" y="1436369"/>
              <a:ext cx="411035" cy="108140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479408" y="884123"/>
              <a:ext cx="427774" cy="104419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8372843" y="988555"/>
              <a:ext cx="659168" cy="426478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8476361" y="1415046"/>
              <a:ext cx="452132" cy="106616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9232963" y="773061"/>
              <a:ext cx="301421" cy="76873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8972638" y="849934"/>
              <a:ext cx="685050" cy="353377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8972638" y="1203312"/>
              <a:ext cx="715492" cy="88341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9086812" y="1291666"/>
              <a:ext cx="618070" cy="88341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9117266" y="1380007"/>
              <a:ext cx="616534" cy="88341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9137053" y="1468348"/>
              <a:ext cx="596747" cy="88341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9173590" y="1556689"/>
              <a:ext cx="304469" cy="83781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9785565" y="806373"/>
              <a:ext cx="490194" cy="93827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9758159" y="900201"/>
              <a:ext cx="689622" cy="95961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9745992" y="996162"/>
              <a:ext cx="701789" cy="95961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9726193" y="1092123"/>
              <a:ext cx="701801" cy="95961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9674440" y="1188084"/>
              <a:ext cx="723099" cy="95961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9674440" y="1284046"/>
              <a:ext cx="707885" cy="191909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9840366" y="1475955"/>
              <a:ext cx="499325" cy="89877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>
            <a:spLocks noGrp="1"/>
          </p:cNvSpPr>
          <p:nvPr>
            <p:ph type="title"/>
          </p:nvPr>
        </p:nvSpPr>
        <p:spPr>
          <a:xfrm>
            <a:off x="807726" y="996000"/>
            <a:ext cx="6057265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2301875" algn="l"/>
                <a:tab pos="3816985" algn="l"/>
                <a:tab pos="5022215" algn="l"/>
              </a:tabLst>
            </a:pPr>
            <a:r>
              <a:rPr lang="en-US" sz="2800" dirty="0">
                <a:latin typeface="휴먼둥근헤드라인" pitchFamily="18" charset="-127"/>
                <a:ea typeface="휴먼둥근헤드라인" pitchFamily="18" charset="-127"/>
              </a:rPr>
              <a:t>Accelerometer Test</a:t>
            </a:r>
            <a:r>
              <a:rPr lang="en-US" altLang="ko-KR" sz="2800" dirty="0">
                <a:latin typeface="휴먼둥근헤드라인" pitchFamily="18" charset="-127"/>
                <a:ea typeface="휴먼둥근헤드라인" pitchFamily="18" charset="-127"/>
              </a:rPr>
              <a:t> (19/20)</a:t>
            </a:r>
            <a:endParaRPr sz="2800" dirty="0">
              <a:latin typeface="휴먼둥근헤드라인" pitchFamily="18" charset="-127"/>
              <a:ea typeface="휴먼둥근헤드라인" pitchFamily="18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807726" y="1674145"/>
            <a:ext cx="8952224" cy="1996059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213360" indent="-201295">
              <a:lnSpc>
                <a:spcPct val="100000"/>
              </a:lnSpc>
              <a:spcBef>
                <a:spcPts val="305"/>
              </a:spcBef>
              <a:buFont typeface="Wingdings"/>
              <a:buChar char=""/>
              <a:tabLst>
                <a:tab pos="213995" algn="l"/>
              </a:tabLst>
            </a:pPr>
            <a:r>
              <a:rPr lang="ko-KR" altLang="en-US" sz="2450" spc="35" dirty="0">
                <a:solidFill>
                  <a:srgbClr val="006FBF"/>
                </a:solidFill>
                <a:latin typeface="휴먼매직체" pitchFamily="18" charset="-127"/>
                <a:ea typeface="휴먼매직체" pitchFamily="18" charset="-127"/>
                <a:cs typeface="Noto Sans CJK JP Regular"/>
              </a:rPr>
              <a:t>가속도 센서 테스트 </a:t>
            </a:r>
            <a:r>
              <a:rPr lang="en-US" altLang="ko-KR" sz="2450" spc="35" dirty="0">
                <a:solidFill>
                  <a:srgbClr val="006FBF"/>
                </a:solidFill>
                <a:latin typeface="휴먼매직체" pitchFamily="18" charset="-127"/>
                <a:ea typeface="휴먼매직체" pitchFamily="18" charset="-127"/>
                <a:cs typeface="Noto Sans CJK JP Regular"/>
              </a:rPr>
              <a:t>2</a:t>
            </a:r>
          </a:p>
          <a:p>
            <a:pPr marL="412115" lvl="1">
              <a:lnSpc>
                <a:spcPct val="100000"/>
              </a:lnSpc>
              <a:spcBef>
                <a:spcPts val="165"/>
              </a:spcBef>
              <a:buSzPct val="95238"/>
              <a:tabLst>
                <a:tab pos="626745" algn="l"/>
              </a:tabLst>
            </a:pPr>
            <a:r>
              <a:rPr lang="ko-KR" altLang="en-US" sz="2400" dirty="0">
                <a:latin typeface="휴먼매직체" pitchFamily="18" charset="-127"/>
                <a:ea typeface="휴먼매직체" pitchFamily="18" charset="-127"/>
              </a:rPr>
              <a:t>기기의 </a:t>
            </a:r>
            <a:r>
              <a:rPr lang="en-US" altLang="ko-KR" sz="2400" dirty="0">
                <a:latin typeface="휴먼매직체" pitchFamily="18" charset="-127"/>
                <a:ea typeface="휴먼매직체" pitchFamily="18" charset="-127"/>
              </a:rPr>
              <a:t>z</a:t>
            </a:r>
            <a:r>
              <a:rPr lang="ko-KR" altLang="en-US" sz="2400" dirty="0">
                <a:latin typeface="휴먼매직체" pitchFamily="18" charset="-127"/>
                <a:ea typeface="휴먼매직체" pitchFamily="18" charset="-127"/>
              </a:rPr>
              <a:t>축에 대한 이동에 따른 선형 가속도 변화</a:t>
            </a:r>
            <a:endParaRPr lang="en-US" altLang="ko-KR" sz="2400" dirty="0">
              <a:latin typeface="휴먼매직체" pitchFamily="18" charset="-127"/>
              <a:ea typeface="휴먼매직체" pitchFamily="18" charset="-127"/>
            </a:endParaRPr>
          </a:p>
          <a:p>
            <a:pPr marL="626110" lvl="1" indent="-213995">
              <a:lnSpc>
                <a:spcPct val="100000"/>
              </a:lnSpc>
              <a:spcBef>
                <a:spcPts val="165"/>
              </a:spcBef>
              <a:buSzPct val="95238"/>
              <a:buFont typeface="Wingdings"/>
              <a:buChar char=""/>
              <a:tabLst>
                <a:tab pos="626745" algn="l"/>
              </a:tabLst>
            </a:pPr>
            <a:endParaRPr lang="en-US" altLang="ko-KR" sz="2400" dirty="0">
              <a:latin typeface="휴먼매직체" pitchFamily="18" charset="-127"/>
              <a:ea typeface="휴먼매직체" pitchFamily="18" charset="-127"/>
            </a:endParaRPr>
          </a:p>
          <a:p>
            <a:pPr marL="626110" lvl="1" indent="-213995">
              <a:lnSpc>
                <a:spcPct val="100000"/>
              </a:lnSpc>
              <a:spcBef>
                <a:spcPts val="165"/>
              </a:spcBef>
              <a:buSzPct val="95238"/>
              <a:buFont typeface="Wingdings"/>
              <a:buChar char=""/>
              <a:tabLst>
                <a:tab pos="626745" algn="l"/>
              </a:tabLst>
            </a:pPr>
            <a:endParaRPr lang="en-US" altLang="ko-KR" sz="2400" dirty="0">
              <a:latin typeface="휴먼매직체" pitchFamily="18" charset="-127"/>
              <a:ea typeface="휴먼매직체" pitchFamily="18" charset="-127"/>
            </a:endParaRPr>
          </a:p>
          <a:p>
            <a:pPr marL="626110" lvl="1" indent="-213995">
              <a:lnSpc>
                <a:spcPct val="100000"/>
              </a:lnSpc>
              <a:spcBef>
                <a:spcPts val="165"/>
              </a:spcBef>
              <a:buSzPct val="95238"/>
              <a:buFont typeface="Wingdings"/>
              <a:buChar char=""/>
              <a:tabLst>
                <a:tab pos="626745" algn="l"/>
              </a:tabLst>
            </a:pPr>
            <a:endParaRPr lang="en-US" altLang="ko-KR" sz="2400" dirty="0">
              <a:latin typeface="휴먼매직체" pitchFamily="18" charset="-127"/>
              <a:ea typeface="휴먼매직체" pitchFamily="18" charset="-127"/>
            </a:endParaRPr>
          </a:p>
        </p:txBody>
      </p:sp>
      <p:sp>
        <p:nvSpPr>
          <p:cNvPr id="31" name="슬라이드 번호 개체 틀 30">
            <a:extLst>
              <a:ext uri="{FF2B5EF4-FFF2-40B4-BE49-F238E27FC236}">
                <a16:creationId xmlns:a16="http://schemas.microsoft.com/office/drawing/2014/main" id="{C424435B-034B-4D78-AED4-5B9619C7578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R="36195" algn="r">
              <a:spcBef>
                <a:spcPts val="25"/>
              </a:spcBef>
            </a:pPr>
            <a:endParaRPr lang="en-US" i="0" spc="-55" dirty="0">
              <a:latin typeface="Trebuchet MS"/>
              <a:cs typeface="Trebuchet MS"/>
            </a:endParaRPr>
          </a:p>
          <a:p>
            <a:pPr marR="36195" algn="r">
              <a:spcBef>
                <a:spcPts val="25"/>
              </a:spcBef>
            </a:pPr>
            <a:r>
              <a:rPr lang="en-US" altLang="ko-KR" i="0" spc="-55" dirty="0">
                <a:latin typeface="Trebuchet MS"/>
                <a:cs typeface="Trebuchet MS"/>
              </a:rPr>
              <a:t>(</a:t>
            </a:r>
            <a:fld id="{81D60167-4931-47E6-BA6A-407CBD079E47}" type="slidenum">
              <a:rPr lang="en-US" altLang="ko-KR" i="0" spc="-5" smtClean="0">
                <a:latin typeface="Trebuchet MS"/>
                <a:cs typeface="Trebuchet MS"/>
              </a:rPr>
              <a:pPr marR="36195" algn="r">
                <a:spcBef>
                  <a:spcPts val="25"/>
                </a:spcBef>
              </a:pPr>
              <a:t>21</a:t>
            </a:fld>
            <a:r>
              <a:rPr lang="en-US" altLang="ko-KR" i="0" spc="-114" dirty="0">
                <a:latin typeface="Trebuchet MS"/>
                <a:cs typeface="Trebuchet MS"/>
              </a:rPr>
              <a:t>/</a:t>
            </a:r>
            <a:r>
              <a:rPr lang="en-US" altLang="ko-KR" i="0" spc="-5" dirty="0">
                <a:latin typeface="Trebuchet MS"/>
                <a:cs typeface="Trebuchet MS"/>
              </a:rPr>
              <a:t>34</a:t>
            </a:r>
            <a:r>
              <a:rPr lang="en-US" altLang="ko-KR" i="0" spc="-50" dirty="0">
                <a:latin typeface="Trebuchet MS"/>
                <a:cs typeface="Trebuchet MS"/>
              </a:rPr>
              <a:t>)</a:t>
            </a:r>
            <a:endParaRPr lang="en-US" altLang="ko-KR" dirty="0">
              <a:latin typeface="Trebuchet MS"/>
              <a:cs typeface="Trebuchet MS"/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8E47450D-F0F0-4240-ABB2-7AAA423016E4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214402" y="2510651"/>
            <a:ext cx="7817609" cy="3908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4304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object 29"/>
          <p:cNvSpPr txBox="1">
            <a:spLocks noGrp="1"/>
          </p:cNvSpPr>
          <p:nvPr>
            <p:ph type="title"/>
          </p:nvPr>
        </p:nvSpPr>
        <p:spPr>
          <a:xfrm>
            <a:off x="807726" y="996000"/>
            <a:ext cx="6132824" cy="44435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2301875" algn="l"/>
                <a:tab pos="3816985" algn="l"/>
                <a:tab pos="5022215" algn="l"/>
              </a:tabLst>
            </a:pPr>
            <a:r>
              <a:rPr lang="en-US" sz="2800" dirty="0">
                <a:latin typeface="휴먼둥근헤드라인" pitchFamily="18" charset="-127"/>
                <a:ea typeface="휴먼둥근헤드라인" pitchFamily="18" charset="-127"/>
              </a:rPr>
              <a:t>Accelerometer Test (20/20)</a:t>
            </a:r>
            <a:endParaRPr sz="2800" dirty="0">
              <a:latin typeface="휴먼둥근헤드라인" pitchFamily="18" charset="-127"/>
              <a:ea typeface="휴먼둥근헤드라인" pitchFamily="18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807725" y="1674145"/>
            <a:ext cx="9589813" cy="3129703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213360" indent="-201295">
              <a:lnSpc>
                <a:spcPct val="100000"/>
              </a:lnSpc>
              <a:spcBef>
                <a:spcPts val="305"/>
              </a:spcBef>
              <a:buFont typeface="Wingdings"/>
              <a:buChar char=""/>
              <a:tabLst>
                <a:tab pos="213995" algn="l"/>
              </a:tabLst>
            </a:pPr>
            <a:r>
              <a:rPr lang="ko-KR" altLang="en-US" sz="2450" spc="35" dirty="0">
                <a:solidFill>
                  <a:srgbClr val="006FBF"/>
                </a:solidFill>
                <a:latin typeface="휴먼매직체" pitchFamily="18" charset="-127"/>
                <a:ea typeface="휴먼매직체" pitchFamily="18" charset="-127"/>
                <a:cs typeface="Noto Sans CJK JP Regular"/>
              </a:rPr>
              <a:t>테스트 </a:t>
            </a:r>
            <a:r>
              <a:rPr lang="en-US" altLang="ko-KR" sz="2450" spc="35" dirty="0">
                <a:solidFill>
                  <a:srgbClr val="006FBF"/>
                </a:solidFill>
                <a:latin typeface="휴먼매직체" pitchFamily="18" charset="-127"/>
                <a:ea typeface="휴먼매직체" pitchFamily="18" charset="-127"/>
                <a:cs typeface="Noto Sans CJK JP Regular"/>
              </a:rPr>
              <a:t>2</a:t>
            </a:r>
            <a:r>
              <a:rPr lang="ko-KR" altLang="en-US" sz="2450" spc="35" dirty="0">
                <a:solidFill>
                  <a:srgbClr val="006FBF"/>
                </a:solidFill>
                <a:latin typeface="휴먼매직체" pitchFamily="18" charset="-127"/>
                <a:ea typeface="휴먼매직체" pitchFamily="18" charset="-127"/>
                <a:cs typeface="Noto Sans CJK JP Regular"/>
              </a:rPr>
              <a:t> 결과 분석</a:t>
            </a:r>
            <a:endParaRPr lang="en-US" altLang="ko-KR" sz="2450" spc="35" dirty="0">
              <a:solidFill>
                <a:srgbClr val="006FBF"/>
              </a:solidFill>
              <a:latin typeface="휴먼매직체" pitchFamily="18" charset="-127"/>
              <a:ea typeface="휴먼매직체" pitchFamily="18" charset="-127"/>
              <a:cs typeface="Noto Sans CJK JP Regular"/>
            </a:endParaRPr>
          </a:p>
          <a:p>
            <a:pPr marL="626110" lvl="1" indent="-213995">
              <a:lnSpc>
                <a:spcPct val="100000"/>
              </a:lnSpc>
              <a:spcBef>
                <a:spcPts val="165"/>
              </a:spcBef>
              <a:buSzPct val="95238"/>
              <a:buFont typeface="Wingdings"/>
              <a:buChar char=""/>
              <a:tabLst>
                <a:tab pos="626745" algn="l"/>
              </a:tabLst>
            </a:pPr>
            <a:r>
              <a:rPr lang="ko-KR" altLang="en-US" sz="2400" dirty="0">
                <a:latin typeface="휴먼매직체" pitchFamily="18" charset="-127"/>
                <a:ea typeface="휴먼매직체" pitchFamily="18" charset="-127"/>
              </a:rPr>
              <a:t>각 축에 대한 가속도가 눈에 띄게 변화가 일어남을 확인했다</a:t>
            </a:r>
            <a:r>
              <a:rPr lang="en-US" altLang="ko-KR" sz="2400" dirty="0">
                <a:latin typeface="휴먼매직체" pitchFamily="18" charset="-127"/>
                <a:ea typeface="휴먼매직체" pitchFamily="18" charset="-127"/>
              </a:rPr>
              <a:t>.</a:t>
            </a:r>
          </a:p>
          <a:p>
            <a:pPr marL="626110" lvl="1" indent="-213995">
              <a:lnSpc>
                <a:spcPct val="100000"/>
              </a:lnSpc>
              <a:spcBef>
                <a:spcPts val="165"/>
              </a:spcBef>
              <a:buSzPct val="95238"/>
              <a:buFont typeface="Wingdings"/>
              <a:buChar char=""/>
              <a:tabLst>
                <a:tab pos="626745" algn="l"/>
              </a:tabLst>
            </a:pPr>
            <a:endParaRPr lang="en-US" altLang="ko-KR" sz="2400" dirty="0">
              <a:latin typeface="휴먼매직체" pitchFamily="18" charset="-127"/>
              <a:ea typeface="휴먼매직체" pitchFamily="18" charset="-127"/>
            </a:endParaRPr>
          </a:p>
          <a:p>
            <a:pPr marL="626110" lvl="1" indent="-213995">
              <a:lnSpc>
                <a:spcPct val="100000"/>
              </a:lnSpc>
              <a:spcBef>
                <a:spcPts val="165"/>
              </a:spcBef>
              <a:buSzPct val="95238"/>
              <a:buFont typeface="Wingdings"/>
              <a:buChar char=""/>
              <a:tabLst>
                <a:tab pos="626745" algn="l"/>
              </a:tabLst>
            </a:pPr>
            <a:r>
              <a:rPr lang="ko-KR" altLang="en-US" sz="2400" dirty="0" err="1">
                <a:latin typeface="휴먼매직체" pitchFamily="18" charset="-127"/>
                <a:ea typeface="휴먼매직체" pitchFamily="18" charset="-127"/>
              </a:rPr>
              <a:t>자이로</a:t>
            </a:r>
            <a:r>
              <a:rPr lang="ko-KR" altLang="en-US" sz="2400" dirty="0">
                <a:latin typeface="휴먼매직체" pitchFamily="18" charset="-127"/>
                <a:ea typeface="휴먼매직체" pitchFamily="18" charset="-127"/>
              </a:rPr>
              <a:t> 센서와 가속도 센서는 서로 다른 축과 검지 원리를 가지고 있기 때문에</a:t>
            </a:r>
            <a:r>
              <a:rPr lang="en-US" altLang="ko-KR" sz="2400" dirty="0">
                <a:latin typeface="휴먼매직체" pitchFamily="18" charset="-127"/>
                <a:ea typeface="휴먼매직체" pitchFamily="18" charset="-127"/>
              </a:rPr>
              <a:t>, </a:t>
            </a:r>
            <a:r>
              <a:rPr lang="ko-KR" altLang="en-US" sz="2400" dirty="0">
                <a:latin typeface="휴먼매직체" pitchFamily="18" charset="-127"/>
                <a:ea typeface="휴먼매직체" pitchFamily="18" charset="-127"/>
              </a:rPr>
              <a:t>각 움직임에 따른 검지 범위나 검지하는 움직임의 형태가 달랐다</a:t>
            </a:r>
            <a:r>
              <a:rPr lang="en-US" altLang="ko-KR" sz="2400" dirty="0">
                <a:latin typeface="휴먼매직체" pitchFamily="18" charset="-127"/>
                <a:ea typeface="휴먼매직체" pitchFamily="18" charset="-127"/>
              </a:rPr>
              <a:t>.</a:t>
            </a:r>
          </a:p>
          <a:p>
            <a:pPr marL="626110" lvl="1" indent="-213995">
              <a:lnSpc>
                <a:spcPct val="100000"/>
              </a:lnSpc>
              <a:spcBef>
                <a:spcPts val="165"/>
              </a:spcBef>
              <a:buSzPct val="95238"/>
              <a:buFont typeface="Wingdings"/>
              <a:buChar char=""/>
              <a:tabLst>
                <a:tab pos="626745" algn="l"/>
              </a:tabLst>
            </a:pPr>
            <a:endParaRPr lang="en-US" altLang="ko-KR" sz="2400" dirty="0">
              <a:latin typeface="휴먼매직체" pitchFamily="18" charset="-127"/>
              <a:ea typeface="휴먼매직체" pitchFamily="18" charset="-127"/>
            </a:endParaRPr>
          </a:p>
          <a:p>
            <a:pPr marL="626110" lvl="1" indent="-213995">
              <a:lnSpc>
                <a:spcPct val="100000"/>
              </a:lnSpc>
              <a:spcBef>
                <a:spcPts val="165"/>
              </a:spcBef>
              <a:buSzPct val="95238"/>
              <a:buFont typeface="Wingdings"/>
              <a:buChar char=""/>
              <a:tabLst>
                <a:tab pos="626745" algn="l"/>
              </a:tabLst>
            </a:pPr>
            <a:r>
              <a:rPr lang="ko-KR" altLang="en-US" sz="2400" dirty="0" err="1">
                <a:latin typeface="휴먼매직체" pitchFamily="18" charset="-127"/>
                <a:ea typeface="휴먼매직체" pitchFamily="18" charset="-127"/>
              </a:rPr>
              <a:t>자이로</a:t>
            </a:r>
            <a:r>
              <a:rPr lang="ko-KR" altLang="en-US" sz="2400" dirty="0">
                <a:latin typeface="휴먼매직체" pitchFamily="18" charset="-127"/>
                <a:ea typeface="휴먼매직체" pitchFamily="18" charset="-127"/>
              </a:rPr>
              <a:t> 센서 실험의 가속도 센서 적용은 쉽지 않음을 확인했고</a:t>
            </a:r>
            <a:r>
              <a:rPr lang="en-US" altLang="ko-KR" sz="2400" dirty="0">
                <a:latin typeface="휴먼매직체" pitchFamily="18" charset="-127"/>
                <a:ea typeface="휴먼매직체" pitchFamily="18" charset="-127"/>
              </a:rPr>
              <a:t>, </a:t>
            </a:r>
            <a:r>
              <a:rPr lang="ko-KR" altLang="en-US" sz="2400" dirty="0">
                <a:latin typeface="휴먼매직체" pitchFamily="18" charset="-127"/>
                <a:ea typeface="휴먼매직체" pitchFamily="18" charset="-127"/>
              </a:rPr>
              <a:t>이를 융합하기 위해서는 다른 방법이 필요함을 알았다</a:t>
            </a:r>
            <a:r>
              <a:rPr lang="en-US" altLang="ko-KR" sz="2400" dirty="0">
                <a:latin typeface="휴먼매직체" pitchFamily="18" charset="-127"/>
                <a:ea typeface="휴먼매직체" pitchFamily="18" charset="-127"/>
              </a:rPr>
              <a:t>.</a:t>
            </a:r>
          </a:p>
        </p:txBody>
      </p:sp>
      <p:sp>
        <p:nvSpPr>
          <p:cNvPr id="31" name="슬라이드 번호 개체 틀 30">
            <a:extLst>
              <a:ext uri="{FF2B5EF4-FFF2-40B4-BE49-F238E27FC236}">
                <a16:creationId xmlns:a16="http://schemas.microsoft.com/office/drawing/2014/main" id="{C424435B-034B-4D78-AED4-5B9619C7578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R="36195" algn="r">
              <a:spcBef>
                <a:spcPts val="25"/>
              </a:spcBef>
            </a:pPr>
            <a:endParaRPr lang="en-US" i="0" spc="-55" dirty="0">
              <a:latin typeface="Trebuchet MS"/>
              <a:cs typeface="Trebuchet MS"/>
            </a:endParaRPr>
          </a:p>
          <a:p>
            <a:pPr marR="36195" algn="r">
              <a:spcBef>
                <a:spcPts val="25"/>
              </a:spcBef>
            </a:pPr>
            <a:r>
              <a:rPr lang="en-US" altLang="ko-KR" i="0" spc="-55" dirty="0">
                <a:latin typeface="Trebuchet MS"/>
                <a:cs typeface="Trebuchet MS"/>
              </a:rPr>
              <a:t>(</a:t>
            </a:r>
            <a:fld id="{81D60167-4931-47E6-BA6A-407CBD079E47}" type="slidenum">
              <a:rPr lang="en-US" altLang="ko-KR" i="0" spc="-5" smtClean="0">
                <a:latin typeface="Trebuchet MS"/>
                <a:cs typeface="Trebuchet MS"/>
              </a:rPr>
              <a:pPr marR="36195" algn="r">
                <a:spcBef>
                  <a:spcPts val="25"/>
                </a:spcBef>
              </a:pPr>
              <a:t>22</a:t>
            </a:fld>
            <a:r>
              <a:rPr lang="en-US" altLang="ko-KR" i="0" spc="-114" dirty="0">
                <a:latin typeface="Trebuchet MS"/>
                <a:cs typeface="Trebuchet MS"/>
              </a:rPr>
              <a:t>/</a:t>
            </a:r>
            <a:r>
              <a:rPr lang="en-US" altLang="ko-KR" i="0" spc="-5" dirty="0">
                <a:latin typeface="Trebuchet MS"/>
                <a:cs typeface="Trebuchet MS"/>
              </a:rPr>
              <a:t>34</a:t>
            </a:r>
            <a:r>
              <a:rPr lang="en-US" altLang="ko-KR" i="0" spc="-50" dirty="0">
                <a:latin typeface="Trebuchet MS"/>
                <a:cs typeface="Trebuchet MS"/>
              </a:rPr>
              <a:t>)</a:t>
            </a:r>
            <a:endParaRPr lang="en-US" altLang="ko-KR" dirty="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6983202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object 29"/>
          <p:cNvSpPr txBox="1">
            <a:spLocks noGrp="1"/>
          </p:cNvSpPr>
          <p:nvPr>
            <p:ph type="title"/>
          </p:nvPr>
        </p:nvSpPr>
        <p:spPr>
          <a:xfrm>
            <a:off x="807726" y="996000"/>
            <a:ext cx="6057265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2301875" algn="l"/>
                <a:tab pos="3816985" algn="l"/>
                <a:tab pos="5022215" algn="l"/>
              </a:tabLst>
            </a:pPr>
            <a:r>
              <a:rPr lang="en-US" sz="2800" dirty="0">
                <a:latin typeface="휴먼둥근헤드라인" pitchFamily="18" charset="-127"/>
                <a:ea typeface="휴먼둥근헤드라인" pitchFamily="18" charset="-127"/>
              </a:rPr>
              <a:t>Sensor Filter (1/9)</a:t>
            </a:r>
            <a:endParaRPr sz="2800" dirty="0">
              <a:latin typeface="휴먼둥근헤드라인" pitchFamily="18" charset="-127"/>
              <a:ea typeface="휴먼둥근헤드라인" pitchFamily="18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807725" y="1674145"/>
            <a:ext cx="9589813" cy="2339743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213360" indent="-201295">
              <a:lnSpc>
                <a:spcPct val="100000"/>
              </a:lnSpc>
              <a:spcBef>
                <a:spcPts val="305"/>
              </a:spcBef>
              <a:buFont typeface="Wingdings"/>
              <a:buChar char=""/>
              <a:tabLst>
                <a:tab pos="213995" algn="l"/>
              </a:tabLst>
            </a:pPr>
            <a:r>
              <a:rPr lang="ko-KR" altLang="en-US" sz="2450" spc="35" dirty="0">
                <a:solidFill>
                  <a:srgbClr val="006FBF"/>
                </a:solidFill>
                <a:latin typeface="휴먼매직체" pitchFamily="18" charset="-127"/>
                <a:ea typeface="휴먼매직체" pitchFamily="18" charset="-127"/>
                <a:cs typeface="Noto Sans CJK JP Regular"/>
              </a:rPr>
              <a:t>센서 필터</a:t>
            </a:r>
            <a:endParaRPr lang="en-US" altLang="ko-KR" sz="2450" spc="35" dirty="0">
              <a:solidFill>
                <a:srgbClr val="006FBF"/>
              </a:solidFill>
              <a:latin typeface="휴먼매직체" pitchFamily="18" charset="-127"/>
              <a:ea typeface="휴먼매직체" pitchFamily="18" charset="-127"/>
              <a:cs typeface="Noto Sans CJK JP Regular"/>
            </a:endParaRPr>
          </a:p>
          <a:p>
            <a:pPr marL="626110" lvl="1" indent="-213995">
              <a:lnSpc>
                <a:spcPct val="100000"/>
              </a:lnSpc>
              <a:spcBef>
                <a:spcPts val="165"/>
              </a:spcBef>
              <a:buSzPct val="95238"/>
              <a:buFont typeface="Wingdings"/>
              <a:buChar char=""/>
              <a:tabLst>
                <a:tab pos="626745" algn="l"/>
              </a:tabLst>
            </a:pPr>
            <a:r>
              <a:rPr lang="ko-KR" altLang="en-US" sz="2400" dirty="0">
                <a:latin typeface="휴먼매직체" pitchFamily="18" charset="-127"/>
                <a:ea typeface="휴먼매직체" pitchFamily="18" charset="-127"/>
              </a:rPr>
              <a:t>논문 목표인 센서 데이터 융합</a:t>
            </a:r>
            <a:r>
              <a:rPr lang="en-US" altLang="ko-KR" sz="2400" dirty="0">
                <a:latin typeface="휴먼매직체" pitchFamily="18" charset="-127"/>
                <a:ea typeface="휴먼매직체" pitchFamily="18" charset="-127"/>
              </a:rPr>
              <a:t>,</a:t>
            </a:r>
            <a:r>
              <a:rPr lang="ko-KR" altLang="en-US" sz="2400" dirty="0">
                <a:latin typeface="휴먼매직체" pitchFamily="18" charset="-127"/>
                <a:ea typeface="휴먼매직체" pitchFamily="18" charset="-127"/>
              </a:rPr>
              <a:t> 보정과 필터링을 거쳐 효율 향상을 위해서는 현재 사용되고 있는 필터와</a:t>
            </a:r>
            <a:r>
              <a:rPr lang="en-US" altLang="ko-KR" sz="2400" dirty="0">
                <a:latin typeface="휴먼매직체" pitchFamily="18" charset="-127"/>
                <a:ea typeface="휴먼매직체" pitchFamily="18" charset="-127"/>
              </a:rPr>
              <a:t>, </a:t>
            </a:r>
            <a:r>
              <a:rPr lang="ko-KR" altLang="en-US" sz="2400" dirty="0">
                <a:latin typeface="휴먼매직체" pitchFamily="18" charset="-127"/>
                <a:ea typeface="휴먼매직체" pitchFamily="18" charset="-127"/>
              </a:rPr>
              <a:t>보정 알고리즘의 조사가 필요할 것이라고 생각했다</a:t>
            </a:r>
            <a:r>
              <a:rPr lang="en-US" altLang="ko-KR" sz="2400" dirty="0">
                <a:latin typeface="휴먼매직체" pitchFamily="18" charset="-127"/>
                <a:ea typeface="휴먼매직체" pitchFamily="18" charset="-127"/>
              </a:rPr>
              <a:t>.</a:t>
            </a:r>
          </a:p>
          <a:p>
            <a:pPr marL="626110" lvl="1" indent="-213995">
              <a:lnSpc>
                <a:spcPct val="100000"/>
              </a:lnSpc>
              <a:spcBef>
                <a:spcPts val="165"/>
              </a:spcBef>
              <a:buSzPct val="95238"/>
              <a:buFont typeface="Wingdings"/>
              <a:buChar char=""/>
              <a:tabLst>
                <a:tab pos="626745" algn="l"/>
              </a:tabLst>
            </a:pPr>
            <a:endParaRPr lang="en-US" altLang="ko-KR" sz="2400" dirty="0">
              <a:latin typeface="휴먼매직체" pitchFamily="18" charset="-127"/>
              <a:ea typeface="휴먼매직체" pitchFamily="18" charset="-127"/>
            </a:endParaRPr>
          </a:p>
          <a:p>
            <a:pPr marL="626110" lvl="1" indent="-213995">
              <a:lnSpc>
                <a:spcPct val="100000"/>
              </a:lnSpc>
              <a:spcBef>
                <a:spcPts val="165"/>
              </a:spcBef>
              <a:buSzPct val="95238"/>
              <a:buFont typeface="Wingdings"/>
              <a:buChar char=""/>
              <a:tabLst>
                <a:tab pos="626745" algn="l"/>
              </a:tabLst>
            </a:pPr>
            <a:r>
              <a:rPr lang="ko-KR" altLang="en-US" sz="2400" dirty="0">
                <a:latin typeface="휴먼매직체" pitchFamily="18" charset="-127"/>
                <a:ea typeface="휴먼매직체" pitchFamily="18" charset="-127"/>
              </a:rPr>
              <a:t>대표적인 센서 필터로 상보 필터와 칼만 필터가 있었다</a:t>
            </a:r>
            <a:r>
              <a:rPr lang="en-US" altLang="ko-KR" sz="2400" dirty="0">
                <a:latin typeface="휴먼매직체" pitchFamily="18" charset="-127"/>
                <a:ea typeface="휴먼매직체" pitchFamily="18" charset="-127"/>
              </a:rPr>
              <a:t>. </a:t>
            </a:r>
            <a:r>
              <a:rPr lang="ko-KR" altLang="en-US" sz="2400" dirty="0">
                <a:latin typeface="휴먼매직체" pitchFamily="18" charset="-127"/>
                <a:ea typeface="휴먼매직체" pitchFamily="18" charset="-127"/>
              </a:rPr>
              <a:t>그 중 상보필터에 대해 알아보았다</a:t>
            </a:r>
            <a:r>
              <a:rPr lang="en-US" altLang="ko-KR" sz="2400" dirty="0">
                <a:latin typeface="휴먼매직체" pitchFamily="18" charset="-127"/>
                <a:ea typeface="휴먼매직체" pitchFamily="18" charset="-127"/>
              </a:rPr>
              <a:t>.</a:t>
            </a:r>
          </a:p>
        </p:txBody>
      </p:sp>
      <p:sp>
        <p:nvSpPr>
          <p:cNvPr id="31" name="슬라이드 번호 개체 틀 30">
            <a:extLst>
              <a:ext uri="{FF2B5EF4-FFF2-40B4-BE49-F238E27FC236}">
                <a16:creationId xmlns:a16="http://schemas.microsoft.com/office/drawing/2014/main" id="{C424435B-034B-4D78-AED4-5B9619C7578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R="36195" algn="r">
              <a:spcBef>
                <a:spcPts val="25"/>
              </a:spcBef>
            </a:pPr>
            <a:endParaRPr lang="en-US" i="0" spc="-55" dirty="0">
              <a:latin typeface="Trebuchet MS"/>
              <a:cs typeface="Trebuchet MS"/>
            </a:endParaRPr>
          </a:p>
          <a:p>
            <a:pPr marR="36195" algn="r">
              <a:spcBef>
                <a:spcPts val="25"/>
              </a:spcBef>
            </a:pPr>
            <a:r>
              <a:rPr lang="en-US" altLang="ko-KR" i="0" spc="-55" dirty="0">
                <a:latin typeface="Trebuchet MS"/>
                <a:cs typeface="Trebuchet MS"/>
              </a:rPr>
              <a:t>(</a:t>
            </a:r>
            <a:fld id="{81D60167-4931-47E6-BA6A-407CBD079E47}" type="slidenum">
              <a:rPr lang="en-US" altLang="ko-KR" i="0" spc="-5" smtClean="0">
                <a:latin typeface="Trebuchet MS"/>
                <a:cs typeface="Trebuchet MS"/>
              </a:rPr>
              <a:pPr marR="36195" algn="r">
                <a:spcBef>
                  <a:spcPts val="25"/>
                </a:spcBef>
              </a:pPr>
              <a:t>23</a:t>
            </a:fld>
            <a:r>
              <a:rPr lang="en-US" altLang="ko-KR" i="0" spc="-114" dirty="0">
                <a:latin typeface="Trebuchet MS"/>
                <a:cs typeface="Trebuchet MS"/>
              </a:rPr>
              <a:t>/</a:t>
            </a:r>
            <a:r>
              <a:rPr lang="en-US" altLang="ko-KR" i="0" spc="-5" dirty="0">
                <a:latin typeface="Trebuchet MS"/>
                <a:cs typeface="Trebuchet MS"/>
              </a:rPr>
              <a:t>34</a:t>
            </a:r>
            <a:r>
              <a:rPr lang="en-US" altLang="ko-KR" i="0" spc="-50" dirty="0">
                <a:latin typeface="Trebuchet MS"/>
                <a:cs typeface="Trebuchet MS"/>
              </a:rPr>
              <a:t>)</a:t>
            </a:r>
            <a:endParaRPr lang="en-US" altLang="ko-KR" dirty="0">
              <a:latin typeface="Trebuchet MS"/>
              <a:cs typeface="Trebuchet MS"/>
            </a:endParaRPr>
          </a:p>
        </p:txBody>
      </p:sp>
      <p:pic>
        <p:nvPicPr>
          <p:cNvPr id="1026" name="Picture 2" descr="가속도 센서와 자이로 센서의 상보 필터 (Complementary filter ...">
            <a:extLst>
              <a:ext uri="{FF2B5EF4-FFF2-40B4-BE49-F238E27FC236}">
                <a16:creationId xmlns:a16="http://schemas.microsoft.com/office/drawing/2014/main" id="{BBA6A90C-AAFA-4B72-8E64-0F08616F6E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0350" y="4542272"/>
            <a:ext cx="3557294" cy="1387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칼만 필터 기초 - 알고리즘">
            <a:extLst>
              <a:ext uri="{FF2B5EF4-FFF2-40B4-BE49-F238E27FC236}">
                <a16:creationId xmlns:a16="http://schemas.microsoft.com/office/drawing/2014/main" id="{11B1E033-DC39-4EBA-9718-EBE6CEF532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9550" y="4013888"/>
            <a:ext cx="2230007" cy="2362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64453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object 29"/>
          <p:cNvSpPr txBox="1">
            <a:spLocks noGrp="1"/>
          </p:cNvSpPr>
          <p:nvPr>
            <p:ph type="title"/>
          </p:nvPr>
        </p:nvSpPr>
        <p:spPr>
          <a:xfrm>
            <a:off x="807726" y="996000"/>
            <a:ext cx="6057265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2301875" algn="l"/>
                <a:tab pos="3816985" algn="l"/>
                <a:tab pos="5022215" algn="l"/>
              </a:tabLst>
            </a:pPr>
            <a:r>
              <a:rPr lang="en-US" sz="2800" dirty="0">
                <a:latin typeface="휴먼둥근헤드라인" pitchFamily="18" charset="-127"/>
                <a:ea typeface="휴먼둥근헤드라인" pitchFamily="18" charset="-127"/>
              </a:rPr>
              <a:t>Sensor Filter (2/9)</a:t>
            </a:r>
            <a:endParaRPr sz="2800" dirty="0">
              <a:latin typeface="휴먼둥근헤드라인" pitchFamily="18" charset="-127"/>
              <a:ea typeface="휴먼둥근헤드라인" pitchFamily="18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807725" y="1674145"/>
            <a:ext cx="9589813" cy="2339743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213360" indent="-201295">
              <a:lnSpc>
                <a:spcPct val="100000"/>
              </a:lnSpc>
              <a:spcBef>
                <a:spcPts val="305"/>
              </a:spcBef>
              <a:buFont typeface="Wingdings"/>
              <a:buChar char=""/>
              <a:tabLst>
                <a:tab pos="213995" algn="l"/>
              </a:tabLst>
            </a:pPr>
            <a:r>
              <a:rPr lang="ko-KR" altLang="en-US" sz="2450" spc="35" dirty="0">
                <a:solidFill>
                  <a:srgbClr val="006FBF"/>
                </a:solidFill>
                <a:latin typeface="휴먼매직체" pitchFamily="18" charset="-127"/>
                <a:ea typeface="휴먼매직체" pitchFamily="18" charset="-127"/>
                <a:cs typeface="Noto Sans CJK JP Regular"/>
              </a:rPr>
              <a:t>상보 필터 </a:t>
            </a:r>
            <a:endParaRPr lang="en-US" altLang="ko-KR" sz="2450" spc="35" dirty="0">
              <a:solidFill>
                <a:srgbClr val="006FBF"/>
              </a:solidFill>
              <a:latin typeface="휴먼매직체" pitchFamily="18" charset="-127"/>
              <a:ea typeface="휴먼매직체" pitchFamily="18" charset="-127"/>
              <a:cs typeface="Noto Sans CJK JP Regular"/>
            </a:endParaRPr>
          </a:p>
          <a:p>
            <a:pPr marL="626110" lvl="1" indent="-213995">
              <a:lnSpc>
                <a:spcPct val="100000"/>
              </a:lnSpc>
              <a:spcBef>
                <a:spcPts val="165"/>
              </a:spcBef>
              <a:buSzPct val="95238"/>
              <a:buFont typeface="Wingdings"/>
              <a:buChar char=""/>
              <a:tabLst>
                <a:tab pos="626745" algn="l"/>
              </a:tabLst>
            </a:pPr>
            <a:r>
              <a:rPr lang="ko-KR" altLang="en-US" sz="2400" dirty="0">
                <a:latin typeface="휴먼매직체" pitchFamily="18" charset="-127"/>
                <a:ea typeface="휴먼매직체" pitchFamily="18" charset="-127"/>
              </a:rPr>
              <a:t>상보 필터의 설명에 앞서</a:t>
            </a:r>
            <a:r>
              <a:rPr lang="en-US" altLang="ko-KR" sz="2400" dirty="0">
                <a:latin typeface="휴먼매직체" pitchFamily="18" charset="-127"/>
                <a:ea typeface="휴먼매직체" pitchFamily="18" charset="-127"/>
              </a:rPr>
              <a:t>, </a:t>
            </a:r>
            <a:r>
              <a:rPr lang="ko-KR" altLang="en-US" sz="2400" dirty="0">
                <a:latin typeface="휴먼매직체" pitchFamily="18" charset="-127"/>
                <a:ea typeface="휴먼매직체" pitchFamily="18" charset="-127"/>
              </a:rPr>
              <a:t>왜 상보필터를 사용하게 되었는가 부터 알아야 한다</a:t>
            </a:r>
            <a:r>
              <a:rPr lang="en-US" altLang="ko-KR" sz="2400" dirty="0">
                <a:latin typeface="휴먼매직체" pitchFamily="18" charset="-127"/>
                <a:ea typeface="휴먼매직체" pitchFamily="18" charset="-127"/>
              </a:rPr>
              <a:t>. </a:t>
            </a:r>
            <a:r>
              <a:rPr lang="ko-KR" altLang="en-US" sz="2400" dirty="0">
                <a:latin typeface="휴먼매직체" pitchFamily="18" charset="-127"/>
                <a:ea typeface="휴먼매직체" pitchFamily="18" charset="-127"/>
              </a:rPr>
              <a:t>그 이유는 가속도계와 </a:t>
            </a:r>
            <a:r>
              <a:rPr lang="ko-KR" altLang="en-US" sz="2400" dirty="0" err="1">
                <a:latin typeface="휴먼매직체" pitchFamily="18" charset="-127"/>
                <a:ea typeface="휴먼매직체" pitchFamily="18" charset="-127"/>
              </a:rPr>
              <a:t>자이로스코프의</a:t>
            </a:r>
            <a:r>
              <a:rPr lang="ko-KR" altLang="en-US" sz="2400" dirty="0">
                <a:latin typeface="휴먼매직체" pitchFamily="18" charset="-127"/>
                <a:ea typeface="휴먼매직체" pitchFamily="18" charset="-127"/>
              </a:rPr>
              <a:t> 특성에 있다</a:t>
            </a:r>
            <a:r>
              <a:rPr lang="en-US" altLang="ko-KR" sz="2400" dirty="0">
                <a:latin typeface="휴먼매직체" pitchFamily="18" charset="-127"/>
                <a:ea typeface="휴먼매직체" pitchFamily="18" charset="-127"/>
              </a:rPr>
              <a:t>.</a:t>
            </a:r>
          </a:p>
          <a:p>
            <a:pPr marL="626110" lvl="1" indent="-213995">
              <a:lnSpc>
                <a:spcPct val="100000"/>
              </a:lnSpc>
              <a:spcBef>
                <a:spcPts val="165"/>
              </a:spcBef>
              <a:buSzPct val="95238"/>
              <a:buFont typeface="Wingdings"/>
              <a:buChar char=""/>
              <a:tabLst>
                <a:tab pos="626745" algn="l"/>
              </a:tabLst>
            </a:pPr>
            <a:endParaRPr lang="en-US" altLang="ko-KR" sz="2400" dirty="0">
              <a:latin typeface="휴먼매직체" pitchFamily="18" charset="-127"/>
              <a:ea typeface="휴먼매직체" pitchFamily="18" charset="-127"/>
            </a:endParaRPr>
          </a:p>
          <a:p>
            <a:pPr marL="626110" lvl="1" indent="-213995">
              <a:lnSpc>
                <a:spcPct val="100000"/>
              </a:lnSpc>
              <a:spcBef>
                <a:spcPts val="165"/>
              </a:spcBef>
              <a:buSzPct val="95238"/>
              <a:buFont typeface="Wingdings"/>
              <a:buChar char=""/>
              <a:tabLst>
                <a:tab pos="626745" algn="l"/>
              </a:tabLst>
            </a:pPr>
            <a:r>
              <a:rPr lang="ko-KR" altLang="en-US" sz="2400" dirty="0">
                <a:latin typeface="휴먼매직체" pitchFamily="18" charset="-127"/>
                <a:ea typeface="휴먼매직체" pitchFamily="18" charset="-127"/>
              </a:rPr>
              <a:t>가속도계와 자이로스코프 둘 다 각각 기기의 </a:t>
            </a:r>
            <a:r>
              <a:rPr lang="ko-KR" altLang="en-US" sz="2400" dirty="0" err="1">
                <a:latin typeface="휴먼매직체" pitchFamily="18" charset="-127"/>
                <a:ea typeface="휴먼매직체" pitchFamily="18" charset="-127"/>
              </a:rPr>
              <a:t>오일러</a:t>
            </a:r>
            <a:r>
              <a:rPr lang="ko-KR" altLang="en-US" sz="2400" dirty="0">
                <a:latin typeface="휴먼매직체" pitchFamily="18" charset="-127"/>
                <a:ea typeface="휴먼매직체" pitchFamily="18" charset="-127"/>
              </a:rPr>
              <a:t> 각</a:t>
            </a:r>
            <a:r>
              <a:rPr lang="en-US" altLang="ko-KR" sz="2400" dirty="0">
                <a:latin typeface="휴먼매직체" pitchFamily="18" charset="-127"/>
                <a:ea typeface="휴먼매직체" pitchFamily="18" charset="-127"/>
              </a:rPr>
              <a:t>(</a:t>
            </a:r>
            <a:r>
              <a:rPr lang="ko-KR" altLang="en-US" sz="2400" dirty="0">
                <a:latin typeface="휴먼매직체" pitchFamily="18" charset="-127"/>
                <a:ea typeface="휴먼매직체" pitchFamily="18" charset="-127"/>
              </a:rPr>
              <a:t>회전각</a:t>
            </a:r>
            <a:r>
              <a:rPr lang="en-US" altLang="ko-KR" sz="2400" dirty="0">
                <a:latin typeface="휴먼매직체" pitchFamily="18" charset="-127"/>
                <a:ea typeface="휴먼매직체" pitchFamily="18" charset="-127"/>
              </a:rPr>
              <a:t>)</a:t>
            </a:r>
            <a:r>
              <a:rPr lang="ko-KR" altLang="en-US" sz="2400" dirty="0">
                <a:latin typeface="휴먼매직체" pitchFamily="18" charset="-127"/>
                <a:ea typeface="휴먼매직체" pitchFamily="18" charset="-127"/>
              </a:rPr>
              <a:t>을 구할 수 있다</a:t>
            </a:r>
            <a:r>
              <a:rPr lang="en-US" altLang="ko-KR" sz="2400" dirty="0">
                <a:latin typeface="휴먼매직체" pitchFamily="18" charset="-127"/>
                <a:ea typeface="휴먼매직체" pitchFamily="18" charset="-127"/>
              </a:rPr>
              <a:t>.</a:t>
            </a:r>
          </a:p>
        </p:txBody>
      </p:sp>
      <p:sp>
        <p:nvSpPr>
          <p:cNvPr id="31" name="슬라이드 번호 개체 틀 30">
            <a:extLst>
              <a:ext uri="{FF2B5EF4-FFF2-40B4-BE49-F238E27FC236}">
                <a16:creationId xmlns:a16="http://schemas.microsoft.com/office/drawing/2014/main" id="{C424435B-034B-4D78-AED4-5B9619C7578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R="36195" algn="r">
              <a:spcBef>
                <a:spcPts val="25"/>
              </a:spcBef>
            </a:pPr>
            <a:endParaRPr lang="en-US" i="0" spc="-55" dirty="0">
              <a:latin typeface="Trebuchet MS"/>
              <a:cs typeface="Trebuchet MS"/>
            </a:endParaRPr>
          </a:p>
          <a:p>
            <a:pPr marR="36195" algn="r">
              <a:spcBef>
                <a:spcPts val="25"/>
              </a:spcBef>
            </a:pPr>
            <a:r>
              <a:rPr lang="en-US" altLang="ko-KR" i="0" spc="-55" dirty="0">
                <a:latin typeface="Trebuchet MS"/>
                <a:cs typeface="Trebuchet MS"/>
              </a:rPr>
              <a:t>(</a:t>
            </a:r>
            <a:fld id="{81D60167-4931-47E6-BA6A-407CBD079E47}" type="slidenum">
              <a:rPr lang="en-US" altLang="ko-KR" i="0" spc="-5" smtClean="0">
                <a:latin typeface="Trebuchet MS"/>
                <a:cs typeface="Trebuchet MS"/>
              </a:rPr>
              <a:pPr marR="36195" algn="r">
                <a:spcBef>
                  <a:spcPts val="25"/>
                </a:spcBef>
              </a:pPr>
              <a:t>24</a:t>
            </a:fld>
            <a:r>
              <a:rPr lang="en-US" altLang="ko-KR" i="0" spc="-114" dirty="0">
                <a:latin typeface="Trebuchet MS"/>
                <a:cs typeface="Trebuchet MS"/>
              </a:rPr>
              <a:t>/</a:t>
            </a:r>
            <a:r>
              <a:rPr lang="en-US" altLang="ko-KR" i="0" spc="-5" dirty="0">
                <a:latin typeface="Trebuchet MS"/>
                <a:cs typeface="Trebuchet MS"/>
              </a:rPr>
              <a:t>34</a:t>
            </a:r>
            <a:r>
              <a:rPr lang="en-US" altLang="ko-KR" i="0" spc="-50" dirty="0">
                <a:latin typeface="Trebuchet MS"/>
                <a:cs typeface="Trebuchet MS"/>
              </a:rPr>
              <a:t>)</a:t>
            </a:r>
            <a:endParaRPr lang="en-US" altLang="ko-KR" dirty="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5497355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object 29"/>
          <p:cNvSpPr txBox="1">
            <a:spLocks noGrp="1"/>
          </p:cNvSpPr>
          <p:nvPr>
            <p:ph type="title"/>
          </p:nvPr>
        </p:nvSpPr>
        <p:spPr>
          <a:xfrm>
            <a:off x="807726" y="996000"/>
            <a:ext cx="6057265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2301875" algn="l"/>
                <a:tab pos="3816985" algn="l"/>
                <a:tab pos="5022215" algn="l"/>
              </a:tabLst>
            </a:pPr>
            <a:r>
              <a:rPr lang="en-US" sz="2800" dirty="0">
                <a:latin typeface="휴먼둥근헤드라인" pitchFamily="18" charset="-127"/>
                <a:ea typeface="휴먼둥근헤드라인" pitchFamily="18" charset="-127"/>
              </a:rPr>
              <a:t>Sensor Filter (3/9)</a:t>
            </a:r>
            <a:endParaRPr sz="2800" dirty="0">
              <a:latin typeface="휴먼둥근헤드라인" pitchFamily="18" charset="-127"/>
              <a:ea typeface="휴먼둥근헤드라인" pitchFamily="18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807725" y="1674145"/>
            <a:ext cx="9589813" cy="1919115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213360" indent="-201295">
              <a:lnSpc>
                <a:spcPct val="100000"/>
              </a:lnSpc>
              <a:spcBef>
                <a:spcPts val="305"/>
              </a:spcBef>
              <a:buFont typeface="Wingdings"/>
              <a:buChar char=""/>
              <a:tabLst>
                <a:tab pos="213995" algn="l"/>
              </a:tabLst>
            </a:pPr>
            <a:r>
              <a:rPr lang="ko-KR" altLang="en-US" sz="2450" spc="35" dirty="0">
                <a:solidFill>
                  <a:srgbClr val="006FBF"/>
                </a:solidFill>
                <a:latin typeface="휴먼매직체" pitchFamily="18" charset="-127"/>
                <a:ea typeface="휴먼매직체" pitchFamily="18" charset="-127"/>
                <a:cs typeface="Noto Sans CJK JP Regular"/>
              </a:rPr>
              <a:t>상보 필터 </a:t>
            </a:r>
            <a:endParaRPr lang="en-US" altLang="ko-KR" sz="2450" spc="35" dirty="0">
              <a:solidFill>
                <a:srgbClr val="006FBF"/>
              </a:solidFill>
              <a:latin typeface="휴먼매직체" pitchFamily="18" charset="-127"/>
              <a:ea typeface="휴먼매직체" pitchFamily="18" charset="-127"/>
              <a:cs typeface="Noto Sans CJK JP Regular"/>
            </a:endParaRPr>
          </a:p>
          <a:p>
            <a:pPr marL="626110" lvl="1" indent="-213995">
              <a:lnSpc>
                <a:spcPct val="100000"/>
              </a:lnSpc>
              <a:spcBef>
                <a:spcPts val="165"/>
              </a:spcBef>
              <a:buSzPct val="95238"/>
              <a:buFont typeface="Wingdings"/>
              <a:buChar char=""/>
              <a:tabLst>
                <a:tab pos="626745" algn="l"/>
              </a:tabLst>
            </a:pPr>
            <a:r>
              <a:rPr lang="ko-KR" altLang="en-US" sz="2400" dirty="0">
                <a:latin typeface="휴먼매직체" pitchFamily="18" charset="-127"/>
                <a:ea typeface="휴먼매직체" pitchFamily="18" charset="-127"/>
              </a:rPr>
              <a:t>가속도계의 경우 지난 </a:t>
            </a:r>
            <a:r>
              <a:rPr lang="en-US" altLang="ko-KR" sz="2400" dirty="0">
                <a:latin typeface="휴먼매직체" pitchFamily="18" charset="-127"/>
                <a:ea typeface="휴먼매직체" pitchFamily="18" charset="-127"/>
              </a:rPr>
              <a:t>ppt</a:t>
            </a:r>
            <a:r>
              <a:rPr lang="ko-KR" altLang="en-US" sz="2400" dirty="0">
                <a:latin typeface="휴먼매직체" pitchFamily="18" charset="-127"/>
                <a:ea typeface="휴먼매직체" pitchFamily="18" charset="-127"/>
              </a:rPr>
              <a:t>에서 설명했듯이</a:t>
            </a:r>
            <a:r>
              <a:rPr lang="en-US" altLang="ko-KR" sz="2400" dirty="0">
                <a:latin typeface="휴먼매직체" pitchFamily="18" charset="-127"/>
                <a:ea typeface="휴먼매직체" pitchFamily="18" charset="-127"/>
              </a:rPr>
              <a:t>, </a:t>
            </a:r>
            <a:r>
              <a:rPr lang="ko-KR" altLang="en-US" sz="2400" dirty="0">
                <a:latin typeface="휴먼매직체" pitchFamily="18" charset="-127"/>
                <a:ea typeface="휴먼매직체" pitchFamily="18" charset="-127"/>
              </a:rPr>
              <a:t>아래와 같은 방법으로 회전각을 구한다</a:t>
            </a:r>
            <a:r>
              <a:rPr lang="en-US" altLang="ko-KR" sz="2400" dirty="0">
                <a:latin typeface="휴먼매직체" pitchFamily="18" charset="-127"/>
                <a:ea typeface="휴먼매직체" pitchFamily="18" charset="-127"/>
              </a:rPr>
              <a:t>. </a:t>
            </a:r>
            <a:r>
              <a:rPr lang="ko-KR" altLang="en-US" sz="2400" dirty="0">
                <a:latin typeface="휴먼매직체" pitchFamily="18" charset="-127"/>
                <a:ea typeface="휴먼매직체" pitchFamily="18" charset="-127"/>
              </a:rPr>
              <a:t>하지만 가속도 성분을 통해 얻은 회전각이기 때문에 가속도의 영향을 받는다</a:t>
            </a:r>
            <a:r>
              <a:rPr lang="en-US" altLang="ko-KR" sz="2400" dirty="0">
                <a:latin typeface="휴먼매직체" pitchFamily="18" charset="-127"/>
                <a:ea typeface="휴먼매직체" pitchFamily="18" charset="-127"/>
              </a:rPr>
              <a:t>. </a:t>
            </a:r>
            <a:r>
              <a:rPr lang="ko-KR" altLang="en-US" sz="2400" dirty="0">
                <a:latin typeface="휴먼매직체" pitchFamily="18" charset="-127"/>
                <a:ea typeface="휴먼매직체" pitchFamily="18" charset="-127"/>
              </a:rPr>
              <a:t>즉 빠른 회전이나 갑작스런 변화는 실제 값에서 벗어나는 현상이 일어난다</a:t>
            </a:r>
            <a:r>
              <a:rPr lang="en-US" altLang="ko-KR" sz="2400" dirty="0">
                <a:latin typeface="휴먼매직체" pitchFamily="18" charset="-127"/>
                <a:ea typeface="휴먼매직체" pitchFamily="18" charset="-127"/>
              </a:rPr>
              <a:t>.</a:t>
            </a:r>
          </a:p>
        </p:txBody>
      </p:sp>
      <p:sp>
        <p:nvSpPr>
          <p:cNvPr id="31" name="슬라이드 번호 개체 틀 30">
            <a:extLst>
              <a:ext uri="{FF2B5EF4-FFF2-40B4-BE49-F238E27FC236}">
                <a16:creationId xmlns:a16="http://schemas.microsoft.com/office/drawing/2014/main" id="{C424435B-034B-4D78-AED4-5B9619C7578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R="36195" algn="r">
              <a:spcBef>
                <a:spcPts val="25"/>
              </a:spcBef>
            </a:pPr>
            <a:endParaRPr lang="en-US" i="0" spc="-55" dirty="0">
              <a:latin typeface="Trebuchet MS"/>
              <a:cs typeface="Trebuchet MS"/>
            </a:endParaRPr>
          </a:p>
          <a:p>
            <a:pPr marR="36195" algn="r">
              <a:spcBef>
                <a:spcPts val="25"/>
              </a:spcBef>
            </a:pPr>
            <a:r>
              <a:rPr lang="en-US" altLang="ko-KR" i="0" spc="-55" dirty="0">
                <a:latin typeface="Trebuchet MS"/>
                <a:cs typeface="Trebuchet MS"/>
              </a:rPr>
              <a:t>(</a:t>
            </a:r>
            <a:fld id="{81D60167-4931-47E6-BA6A-407CBD079E47}" type="slidenum">
              <a:rPr lang="en-US" altLang="ko-KR" i="0" spc="-5" smtClean="0">
                <a:latin typeface="Trebuchet MS"/>
                <a:cs typeface="Trebuchet MS"/>
              </a:rPr>
              <a:pPr marR="36195" algn="r">
                <a:spcBef>
                  <a:spcPts val="25"/>
                </a:spcBef>
              </a:pPr>
              <a:t>25</a:t>
            </a:fld>
            <a:r>
              <a:rPr lang="en-US" altLang="ko-KR" i="0" spc="-114" dirty="0">
                <a:latin typeface="Trebuchet MS"/>
                <a:cs typeface="Trebuchet MS"/>
              </a:rPr>
              <a:t>/</a:t>
            </a:r>
            <a:r>
              <a:rPr lang="en-US" altLang="ko-KR" i="0" spc="-5" dirty="0">
                <a:latin typeface="Trebuchet MS"/>
                <a:cs typeface="Trebuchet MS"/>
              </a:rPr>
              <a:t>34</a:t>
            </a:r>
            <a:r>
              <a:rPr lang="en-US" altLang="ko-KR" i="0" spc="-50" dirty="0">
                <a:latin typeface="Trebuchet MS"/>
                <a:cs typeface="Trebuchet MS"/>
              </a:rPr>
              <a:t>)</a:t>
            </a:r>
            <a:endParaRPr lang="en-US" altLang="ko-KR" dirty="0">
              <a:latin typeface="Trebuchet MS"/>
              <a:cs typeface="Trebuchet MS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C380F11-60A7-4971-BC14-BE568EE0B8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079"/>
          <a:stretch/>
        </p:blipFill>
        <p:spPr bwMode="auto">
          <a:xfrm>
            <a:off x="1987550" y="3540269"/>
            <a:ext cx="7784516" cy="2917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38049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object 29"/>
          <p:cNvSpPr txBox="1">
            <a:spLocks noGrp="1"/>
          </p:cNvSpPr>
          <p:nvPr>
            <p:ph type="title"/>
          </p:nvPr>
        </p:nvSpPr>
        <p:spPr>
          <a:xfrm>
            <a:off x="807726" y="996000"/>
            <a:ext cx="6057265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2301875" algn="l"/>
                <a:tab pos="3816985" algn="l"/>
                <a:tab pos="5022215" algn="l"/>
              </a:tabLst>
            </a:pPr>
            <a:r>
              <a:rPr lang="en-US" sz="2800" dirty="0">
                <a:latin typeface="휴먼둥근헤드라인" pitchFamily="18" charset="-127"/>
                <a:ea typeface="휴먼둥근헤드라인" pitchFamily="18" charset="-127"/>
              </a:rPr>
              <a:t>Sensor Filter (4/9)</a:t>
            </a:r>
            <a:endParaRPr sz="2800" dirty="0">
              <a:latin typeface="휴먼둥근헤드라인" pitchFamily="18" charset="-127"/>
              <a:ea typeface="휴먼둥근헤드라인" pitchFamily="18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807725" y="1674145"/>
            <a:ext cx="9589813" cy="3894015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213360" indent="-201295">
              <a:lnSpc>
                <a:spcPct val="100000"/>
              </a:lnSpc>
              <a:spcBef>
                <a:spcPts val="305"/>
              </a:spcBef>
              <a:buFont typeface="Wingdings"/>
              <a:buChar char=""/>
              <a:tabLst>
                <a:tab pos="213995" algn="l"/>
              </a:tabLst>
            </a:pPr>
            <a:r>
              <a:rPr lang="ko-KR" altLang="en-US" sz="2450" spc="35" dirty="0">
                <a:solidFill>
                  <a:srgbClr val="006FBF"/>
                </a:solidFill>
                <a:latin typeface="휴먼매직체" pitchFamily="18" charset="-127"/>
                <a:ea typeface="휴먼매직체" pitchFamily="18" charset="-127"/>
                <a:cs typeface="Noto Sans CJK JP Regular"/>
              </a:rPr>
              <a:t>상보 필터 </a:t>
            </a:r>
            <a:endParaRPr lang="en-US" altLang="ko-KR" sz="2450" spc="35" dirty="0">
              <a:solidFill>
                <a:srgbClr val="006FBF"/>
              </a:solidFill>
              <a:latin typeface="휴먼매직체" pitchFamily="18" charset="-127"/>
              <a:ea typeface="휴먼매직체" pitchFamily="18" charset="-127"/>
              <a:cs typeface="Noto Sans CJK JP Regular"/>
            </a:endParaRPr>
          </a:p>
          <a:p>
            <a:pPr marL="626110" lvl="1" indent="-213995">
              <a:lnSpc>
                <a:spcPct val="100000"/>
              </a:lnSpc>
              <a:spcBef>
                <a:spcPts val="165"/>
              </a:spcBef>
              <a:buSzPct val="95238"/>
              <a:buFont typeface="Wingdings"/>
              <a:buChar char=""/>
              <a:tabLst>
                <a:tab pos="626745" algn="l"/>
              </a:tabLst>
            </a:pPr>
            <a:r>
              <a:rPr lang="ko-KR" altLang="en-US" sz="2400" dirty="0" err="1">
                <a:latin typeface="휴먼매직체" pitchFamily="18" charset="-127"/>
                <a:ea typeface="휴먼매직체" pitchFamily="18" charset="-127"/>
              </a:rPr>
              <a:t>자이로스코프의</a:t>
            </a:r>
            <a:r>
              <a:rPr lang="ko-KR" altLang="en-US" sz="2400" dirty="0">
                <a:latin typeface="휴먼매직체" pitchFamily="18" charset="-127"/>
                <a:ea typeface="휴먼매직체" pitchFamily="18" charset="-127"/>
              </a:rPr>
              <a:t> 경우 회전각은 구해진 각 축의 회전각 성분을 적분해 얻어낼 수 있다</a:t>
            </a:r>
            <a:r>
              <a:rPr lang="en-US" altLang="ko-KR" sz="2400" dirty="0">
                <a:latin typeface="휴먼매직체" pitchFamily="18" charset="-127"/>
                <a:ea typeface="휴먼매직체" pitchFamily="18" charset="-127"/>
              </a:rPr>
              <a:t>.</a:t>
            </a:r>
          </a:p>
          <a:p>
            <a:pPr marL="626110" lvl="1" indent="-213995">
              <a:lnSpc>
                <a:spcPct val="100000"/>
              </a:lnSpc>
              <a:spcBef>
                <a:spcPts val="165"/>
              </a:spcBef>
              <a:buSzPct val="95238"/>
              <a:buFont typeface="Wingdings"/>
              <a:buChar char=""/>
              <a:tabLst>
                <a:tab pos="626745" algn="l"/>
              </a:tabLst>
            </a:pPr>
            <a:endParaRPr lang="en-US" altLang="ko-KR" sz="2400" dirty="0">
              <a:latin typeface="휴먼매직체" pitchFamily="18" charset="-127"/>
              <a:ea typeface="휴먼매직체" pitchFamily="18" charset="-127"/>
            </a:endParaRPr>
          </a:p>
          <a:p>
            <a:pPr marL="626110" lvl="1" indent="-213995">
              <a:lnSpc>
                <a:spcPct val="100000"/>
              </a:lnSpc>
              <a:spcBef>
                <a:spcPts val="165"/>
              </a:spcBef>
              <a:buSzPct val="95238"/>
              <a:buFont typeface="Wingdings"/>
              <a:buChar char=""/>
              <a:tabLst>
                <a:tab pos="626745" algn="l"/>
              </a:tabLst>
            </a:pPr>
            <a:r>
              <a:rPr lang="ko-KR" altLang="en-US" sz="2400" dirty="0">
                <a:latin typeface="휴먼매직체" pitchFamily="18" charset="-127"/>
                <a:ea typeface="휴먼매직체" pitchFamily="18" charset="-127"/>
              </a:rPr>
              <a:t>공식은 </a:t>
            </a:r>
            <a:r>
              <a:rPr lang="en-US" altLang="ko-KR" sz="2400" dirty="0">
                <a:latin typeface="휴먼매직체" pitchFamily="18" charset="-127"/>
                <a:ea typeface="휴먼매직체" pitchFamily="18" charset="-127"/>
              </a:rPr>
              <a:t>“</a:t>
            </a:r>
            <a:r>
              <a:rPr lang="ko-KR" altLang="en-US" sz="2400" dirty="0">
                <a:latin typeface="휴먼매직체" pitchFamily="18" charset="-127"/>
                <a:ea typeface="휴먼매직체" pitchFamily="18" charset="-127"/>
              </a:rPr>
              <a:t>회전각 </a:t>
            </a:r>
            <a:r>
              <a:rPr lang="en-US" altLang="ko-KR" sz="2400" dirty="0">
                <a:latin typeface="휴먼매직체" pitchFamily="18" charset="-127"/>
                <a:ea typeface="휴먼매직체" pitchFamily="18" charset="-127"/>
              </a:rPr>
              <a:t>= </a:t>
            </a:r>
            <a:r>
              <a:rPr lang="ko-KR" altLang="en-US" sz="2400" dirty="0">
                <a:latin typeface="휴먼매직체" pitchFamily="18" charset="-127"/>
                <a:ea typeface="휴먼매직체" pitchFamily="18" charset="-127"/>
              </a:rPr>
              <a:t>이전 회전각</a:t>
            </a:r>
            <a:r>
              <a:rPr lang="en-US" altLang="ko-KR" sz="2400" dirty="0">
                <a:latin typeface="휴먼매직체" pitchFamily="18" charset="-127"/>
                <a:ea typeface="휴먼매직체" pitchFamily="18" charset="-127"/>
              </a:rPr>
              <a:t> + </a:t>
            </a:r>
            <a:r>
              <a:rPr lang="ko-KR" altLang="en-US" sz="2400" dirty="0">
                <a:latin typeface="휴먼매직체" pitchFamily="18" charset="-127"/>
                <a:ea typeface="휴먼매직체" pitchFamily="18" charset="-127"/>
              </a:rPr>
              <a:t>회전각 성분 </a:t>
            </a:r>
            <a:r>
              <a:rPr lang="en-US" altLang="ko-KR" sz="2400" dirty="0">
                <a:latin typeface="휴먼매직체" pitchFamily="18" charset="-127"/>
                <a:ea typeface="휴먼매직체" pitchFamily="18" charset="-127"/>
              </a:rPr>
              <a:t>* dt”</a:t>
            </a:r>
            <a:r>
              <a:rPr lang="ko-KR" altLang="en-US" sz="2400" dirty="0">
                <a:latin typeface="휴먼매직체" pitchFamily="18" charset="-127"/>
                <a:ea typeface="휴먼매직체" pitchFamily="18" charset="-127"/>
              </a:rPr>
              <a:t>이다</a:t>
            </a:r>
            <a:r>
              <a:rPr lang="en-US" altLang="ko-KR" sz="2400" dirty="0">
                <a:latin typeface="휴먼매직체" pitchFamily="18" charset="-127"/>
                <a:ea typeface="휴먼매직체" pitchFamily="18" charset="-127"/>
              </a:rPr>
              <a:t>.</a:t>
            </a:r>
          </a:p>
          <a:p>
            <a:pPr marL="869315" lvl="2">
              <a:spcBef>
                <a:spcPts val="165"/>
              </a:spcBef>
              <a:buSzPct val="95238"/>
              <a:tabLst>
                <a:tab pos="626745" algn="l"/>
              </a:tabLst>
            </a:pPr>
            <a:r>
              <a:rPr lang="en-US" altLang="ko-KR" sz="2400" dirty="0">
                <a:latin typeface="휴먼매직체" pitchFamily="18" charset="-127"/>
                <a:ea typeface="휴먼매직체" pitchFamily="18" charset="-127"/>
              </a:rPr>
              <a:t>(</a:t>
            </a:r>
            <a:r>
              <a:rPr lang="ko-KR" altLang="en-US" sz="2400" dirty="0">
                <a:latin typeface="휴먼매직체" pitchFamily="18" charset="-127"/>
                <a:ea typeface="휴먼매직체" pitchFamily="18" charset="-127"/>
              </a:rPr>
              <a:t>단위는 </a:t>
            </a:r>
            <a:r>
              <a:rPr lang="en-US" altLang="ko-KR" sz="2400" dirty="0">
                <a:latin typeface="휴먼매직체" pitchFamily="18" charset="-127"/>
                <a:ea typeface="휴먼매직체" pitchFamily="18" charset="-127"/>
              </a:rPr>
              <a:t>radian, dt</a:t>
            </a:r>
            <a:r>
              <a:rPr lang="ko-KR" altLang="en-US" sz="2400" dirty="0">
                <a:latin typeface="휴먼매직체" pitchFamily="18" charset="-127"/>
                <a:ea typeface="휴먼매직체" pitchFamily="18" charset="-127"/>
              </a:rPr>
              <a:t>는 센서를 통해 값이 얻어지는 주기</a:t>
            </a:r>
            <a:r>
              <a:rPr lang="en-US" altLang="ko-KR" sz="2400" dirty="0">
                <a:latin typeface="휴먼매직체" pitchFamily="18" charset="-127"/>
                <a:ea typeface="휴먼매직체" pitchFamily="18" charset="-127"/>
              </a:rPr>
              <a:t>)</a:t>
            </a:r>
          </a:p>
          <a:p>
            <a:pPr marL="626110" lvl="1" indent="-213995">
              <a:lnSpc>
                <a:spcPct val="100000"/>
              </a:lnSpc>
              <a:spcBef>
                <a:spcPts val="165"/>
              </a:spcBef>
              <a:buSzPct val="95238"/>
              <a:buFont typeface="Wingdings"/>
              <a:buChar char=""/>
              <a:tabLst>
                <a:tab pos="626745" algn="l"/>
              </a:tabLst>
            </a:pPr>
            <a:endParaRPr lang="en-US" altLang="ko-KR" sz="2400" dirty="0">
              <a:latin typeface="휴먼매직체" pitchFamily="18" charset="-127"/>
              <a:ea typeface="휴먼매직체" pitchFamily="18" charset="-127"/>
            </a:endParaRPr>
          </a:p>
          <a:p>
            <a:pPr marL="626110" lvl="1" indent="-213995">
              <a:lnSpc>
                <a:spcPct val="100000"/>
              </a:lnSpc>
              <a:spcBef>
                <a:spcPts val="165"/>
              </a:spcBef>
              <a:buSzPct val="95238"/>
              <a:buFont typeface="Wingdings"/>
              <a:buChar char=""/>
              <a:tabLst>
                <a:tab pos="626745" algn="l"/>
              </a:tabLst>
            </a:pPr>
            <a:r>
              <a:rPr lang="ko-KR" altLang="en-US" sz="2400" dirty="0">
                <a:latin typeface="휴먼매직체" pitchFamily="18" charset="-127"/>
                <a:ea typeface="휴먼매직체" pitchFamily="18" charset="-127"/>
              </a:rPr>
              <a:t>이는 적분에 의한 방법이므로</a:t>
            </a:r>
            <a:r>
              <a:rPr lang="en-US" altLang="ko-KR" sz="2400" dirty="0">
                <a:latin typeface="휴먼매직체" pitchFamily="18" charset="-127"/>
                <a:ea typeface="휴먼매직체" pitchFamily="18" charset="-127"/>
              </a:rPr>
              <a:t>, </a:t>
            </a:r>
            <a:r>
              <a:rPr lang="ko-KR" altLang="en-US" sz="2400" dirty="0">
                <a:latin typeface="휴먼매직체" pitchFamily="18" charset="-127"/>
                <a:ea typeface="휴먼매직체" pitchFamily="18" charset="-127"/>
              </a:rPr>
              <a:t>적분 오차가 생기고 이가 누적되면 발생하는 </a:t>
            </a:r>
            <a:r>
              <a:rPr lang="en-US" altLang="ko-KR" sz="2400" dirty="0">
                <a:latin typeface="휴먼매직체" pitchFamily="18" charset="-127"/>
                <a:ea typeface="휴먼매직체" pitchFamily="18" charset="-127"/>
              </a:rPr>
              <a:t>“</a:t>
            </a:r>
            <a:r>
              <a:rPr lang="ko-KR" altLang="en-US" sz="2400" dirty="0">
                <a:latin typeface="휴먼매직체" pitchFamily="18" charset="-127"/>
                <a:ea typeface="휴먼매직체" pitchFamily="18" charset="-127"/>
              </a:rPr>
              <a:t>회전각 </a:t>
            </a:r>
            <a:r>
              <a:rPr lang="ko-KR" altLang="en-US" sz="2400" dirty="0" err="1">
                <a:latin typeface="휴먼매직체" pitchFamily="18" charset="-127"/>
                <a:ea typeface="휴먼매직체" pitchFamily="18" charset="-127"/>
              </a:rPr>
              <a:t>드리프트</a:t>
            </a:r>
            <a:r>
              <a:rPr lang="ko-KR" altLang="en-US" sz="2400" dirty="0">
                <a:latin typeface="휴먼매직체" pitchFamily="18" charset="-127"/>
                <a:ea typeface="휴먼매직체" pitchFamily="18" charset="-127"/>
              </a:rPr>
              <a:t> 현상</a:t>
            </a:r>
            <a:r>
              <a:rPr lang="en-US" altLang="ko-KR" sz="2400" dirty="0">
                <a:latin typeface="휴먼매직체" pitchFamily="18" charset="-127"/>
                <a:ea typeface="휴먼매직체" pitchFamily="18" charset="-127"/>
              </a:rPr>
              <a:t>”</a:t>
            </a:r>
            <a:r>
              <a:rPr lang="ko-KR" altLang="en-US" sz="2400" dirty="0">
                <a:latin typeface="휴먼매직체" pitchFamily="18" charset="-127"/>
                <a:ea typeface="휴먼매직체" pitchFamily="18" charset="-127"/>
              </a:rPr>
              <a:t>이 발생한다</a:t>
            </a:r>
            <a:r>
              <a:rPr lang="en-US" altLang="ko-KR" sz="2400" dirty="0">
                <a:latin typeface="휴먼매직체" pitchFamily="18" charset="-127"/>
                <a:ea typeface="휴먼매직체" pitchFamily="18" charset="-127"/>
              </a:rPr>
              <a:t>. </a:t>
            </a:r>
            <a:r>
              <a:rPr lang="ko-KR" altLang="en-US" sz="2400" dirty="0">
                <a:latin typeface="휴먼매직체" pitchFamily="18" charset="-127"/>
                <a:ea typeface="휴먼매직체" pitchFamily="18" charset="-127"/>
              </a:rPr>
              <a:t>지난 </a:t>
            </a:r>
            <a:r>
              <a:rPr lang="en-US" altLang="ko-KR" sz="2400" dirty="0">
                <a:latin typeface="휴먼매직체" pitchFamily="18" charset="-127"/>
                <a:ea typeface="휴먼매직체" pitchFamily="18" charset="-127"/>
              </a:rPr>
              <a:t>ppt</a:t>
            </a:r>
            <a:r>
              <a:rPr lang="ko-KR" altLang="en-US" sz="2400" dirty="0">
                <a:latin typeface="휴먼매직체" pitchFamily="18" charset="-127"/>
                <a:ea typeface="휴먼매직체" pitchFamily="18" charset="-127"/>
              </a:rPr>
              <a:t>에서 설명한 </a:t>
            </a:r>
            <a:r>
              <a:rPr lang="en-US" altLang="ko-KR" sz="2400" dirty="0">
                <a:latin typeface="휴먼매직체" pitchFamily="18" charset="-127"/>
                <a:ea typeface="휴먼매직체" pitchFamily="18" charset="-127"/>
              </a:rPr>
              <a:t>IMU</a:t>
            </a:r>
            <a:r>
              <a:rPr lang="ko-KR" altLang="en-US" sz="2400" dirty="0">
                <a:latin typeface="휴먼매직체" pitchFamily="18" charset="-127"/>
                <a:ea typeface="휴먼매직체" pitchFamily="18" charset="-127"/>
              </a:rPr>
              <a:t>의 대표적인 오류 중 하나이다</a:t>
            </a:r>
            <a:r>
              <a:rPr lang="en-US" altLang="ko-KR" sz="2400" dirty="0">
                <a:latin typeface="휴먼매직체" pitchFamily="18" charset="-127"/>
                <a:ea typeface="휴먼매직체" pitchFamily="18" charset="-127"/>
              </a:rPr>
              <a:t>.</a:t>
            </a:r>
          </a:p>
        </p:txBody>
      </p:sp>
      <p:sp>
        <p:nvSpPr>
          <p:cNvPr id="31" name="슬라이드 번호 개체 틀 30">
            <a:extLst>
              <a:ext uri="{FF2B5EF4-FFF2-40B4-BE49-F238E27FC236}">
                <a16:creationId xmlns:a16="http://schemas.microsoft.com/office/drawing/2014/main" id="{C424435B-034B-4D78-AED4-5B9619C7578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R="36195" algn="r">
              <a:spcBef>
                <a:spcPts val="25"/>
              </a:spcBef>
            </a:pPr>
            <a:endParaRPr lang="en-US" i="0" spc="-55" dirty="0">
              <a:latin typeface="Trebuchet MS"/>
              <a:cs typeface="Trebuchet MS"/>
            </a:endParaRPr>
          </a:p>
          <a:p>
            <a:pPr marR="36195" algn="r">
              <a:spcBef>
                <a:spcPts val="25"/>
              </a:spcBef>
            </a:pPr>
            <a:r>
              <a:rPr lang="en-US" altLang="ko-KR" i="0" spc="-55" dirty="0">
                <a:latin typeface="Trebuchet MS"/>
                <a:cs typeface="Trebuchet MS"/>
              </a:rPr>
              <a:t>(</a:t>
            </a:r>
            <a:fld id="{81D60167-4931-47E6-BA6A-407CBD079E47}" type="slidenum">
              <a:rPr lang="en-US" altLang="ko-KR" i="0" spc="-5" smtClean="0">
                <a:latin typeface="Trebuchet MS"/>
                <a:cs typeface="Trebuchet MS"/>
              </a:rPr>
              <a:pPr marR="36195" algn="r">
                <a:spcBef>
                  <a:spcPts val="25"/>
                </a:spcBef>
              </a:pPr>
              <a:t>26</a:t>
            </a:fld>
            <a:r>
              <a:rPr lang="en-US" altLang="ko-KR" i="0" spc="-114" dirty="0">
                <a:latin typeface="Trebuchet MS"/>
                <a:cs typeface="Trebuchet MS"/>
              </a:rPr>
              <a:t>/</a:t>
            </a:r>
            <a:r>
              <a:rPr lang="en-US" altLang="ko-KR" i="0" spc="-5" dirty="0">
                <a:latin typeface="Trebuchet MS"/>
                <a:cs typeface="Trebuchet MS"/>
              </a:rPr>
              <a:t>34</a:t>
            </a:r>
            <a:r>
              <a:rPr lang="en-US" altLang="ko-KR" i="0" spc="-50" dirty="0">
                <a:latin typeface="Trebuchet MS"/>
                <a:cs typeface="Trebuchet MS"/>
              </a:rPr>
              <a:t>)</a:t>
            </a:r>
            <a:endParaRPr lang="en-US" altLang="ko-KR" dirty="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9898916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object 29"/>
          <p:cNvSpPr txBox="1">
            <a:spLocks noGrp="1"/>
          </p:cNvSpPr>
          <p:nvPr>
            <p:ph type="title"/>
          </p:nvPr>
        </p:nvSpPr>
        <p:spPr>
          <a:xfrm>
            <a:off x="807726" y="996000"/>
            <a:ext cx="6057265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2301875" algn="l"/>
                <a:tab pos="3816985" algn="l"/>
                <a:tab pos="5022215" algn="l"/>
              </a:tabLst>
            </a:pPr>
            <a:r>
              <a:rPr lang="en-US" sz="2800" dirty="0">
                <a:latin typeface="휴먼둥근헤드라인" pitchFamily="18" charset="-127"/>
                <a:ea typeface="휴먼둥근헤드라인" pitchFamily="18" charset="-127"/>
              </a:rPr>
              <a:t>Sensor Filter (5/9)</a:t>
            </a:r>
            <a:endParaRPr sz="2800" dirty="0">
              <a:latin typeface="휴먼둥근헤드라인" pitchFamily="18" charset="-127"/>
              <a:ea typeface="휴먼둥근헤드라인" pitchFamily="18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807725" y="1674145"/>
            <a:ext cx="5218425" cy="3078407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213360" indent="-201295">
              <a:lnSpc>
                <a:spcPct val="100000"/>
              </a:lnSpc>
              <a:spcBef>
                <a:spcPts val="305"/>
              </a:spcBef>
              <a:buFont typeface="Wingdings"/>
              <a:buChar char=""/>
              <a:tabLst>
                <a:tab pos="213995" algn="l"/>
              </a:tabLst>
            </a:pPr>
            <a:r>
              <a:rPr lang="ko-KR" altLang="en-US" sz="2450" spc="35" dirty="0">
                <a:solidFill>
                  <a:srgbClr val="006FBF"/>
                </a:solidFill>
                <a:latin typeface="휴먼매직체" pitchFamily="18" charset="-127"/>
                <a:ea typeface="휴먼매직체" pitchFamily="18" charset="-127"/>
                <a:cs typeface="Noto Sans CJK JP Regular"/>
              </a:rPr>
              <a:t>상보 필터 </a:t>
            </a:r>
          </a:p>
          <a:p>
            <a:pPr marL="626110" lvl="1" indent="-213995">
              <a:lnSpc>
                <a:spcPct val="100000"/>
              </a:lnSpc>
              <a:spcBef>
                <a:spcPts val="165"/>
              </a:spcBef>
              <a:buSzPct val="95238"/>
              <a:buFont typeface="Wingdings"/>
              <a:buChar char=""/>
              <a:tabLst>
                <a:tab pos="626745" algn="l"/>
              </a:tabLst>
            </a:pPr>
            <a:r>
              <a:rPr lang="ko-KR" altLang="en-US" sz="2400" dirty="0">
                <a:latin typeface="휴먼매직체" pitchFamily="18" charset="-127"/>
                <a:ea typeface="휴먼매직체" pitchFamily="18" charset="-127"/>
              </a:rPr>
              <a:t>자이로스코프 센서는 회전각을 구하는 과정의 적분과정에서 적분오차가 누적되어 회전각 </a:t>
            </a:r>
            <a:r>
              <a:rPr lang="ko-KR" altLang="en-US" sz="2400" dirty="0" err="1">
                <a:latin typeface="휴먼매직체" pitchFamily="18" charset="-127"/>
                <a:ea typeface="휴먼매직체" pitchFamily="18" charset="-127"/>
              </a:rPr>
              <a:t>드리프트</a:t>
            </a:r>
            <a:r>
              <a:rPr lang="ko-KR" altLang="en-US" sz="2400" dirty="0">
                <a:latin typeface="휴먼매직체" pitchFamily="18" charset="-127"/>
                <a:ea typeface="휴먼매직체" pitchFamily="18" charset="-127"/>
              </a:rPr>
              <a:t> 현상이 발생하고</a:t>
            </a:r>
            <a:r>
              <a:rPr lang="en-US" altLang="ko-KR" sz="2400" dirty="0">
                <a:latin typeface="휴먼매직체" pitchFamily="18" charset="-127"/>
                <a:ea typeface="휴먼매직체" pitchFamily="18" charset="-127"/>
              </a:rPr>
              <a:t>, </a:t>
            </a:r>
            <a:r>
              <a:rPr lang="ko-KR" altLang="en-US" sz="2400" dirty="0">
                <a:latin typeface="휴먼매직체" pitchFamily="18" charset="-127"/>
                <a:ea typeface="휴먼매직체" pitchFamily="18" charset="-127"/>
              </a:rPr>
              <a:t>가속도계에서는 빠른 변화에 대해 비정상적인 값을 추출한다</a:t>
            </a:r>
            <a:r>
              <a:rPr lang="en-US" altLang="ko-KR" sz="2400" dirty="0">
                <a:latin typeface="휴먼매직체" pitchFamily="18" charset="-127"/>
                <a:ea typeface="휴먼매직체" pitchFamily="18" charset="-127"/>
              </a:rPr>
              <a:t>.</a:t>
            </a:r>
          </a:p>
          <a:p>
            <a:pPr marL="626110" lvl="1" indent="-213995">
              <a:lnSpc>
                <a:spcPct val="100000"/>
              </a:lnSpc>
              <a:spcBef>
                <a:spcPts val="165"/>
              </a:spcBef>
              <a:buSzPct val="95238"/>
              <a:buFont typeface="Wingdings"/>
              <a:buChar char=""/>
              <a:tabLst>
                <a:tab pos="626745" algn="l"/>
              </a:tabLst>
            </a:pPr>
            <a:endParaRPr lang="en-US" altLang="ko-KR" sz="2400" dirty="0">
              <a:latin typeface="휴먼매직체" pitchFamily="18" charset="-127"/>
              <a:ea typeface="휴먼매직체" pitchFamily="18" charset="-127"/>
            </a:endParaRPr>
          </a:p>
          <a:p>
            <a:pPr marL="626110" lvl="1" indent="-213995">
              <a:lnSpc>
                <a:spcPct val="100000"/>
              </a:lnSpc>
              <a:spcBef>
                <a:spcPts val="165"/>
              </a:spcBef>
              <a:buSzPct val="95238"/>
              <a:buFont typeface="Wingdings"/>
              <a:buChar char=""/>
              <a:tabLst>
                <a:tab pos="626745" algn="l"/>
              </a:tabLst>
            </a:pPr>
            <a:r>
              <a:rPr lang="ko-KR" altLang="en-US" sz="2400" dirty="0">
                <a:latin typeface="휴먼매직체" pitchFamily="18" charset="-127"/>
                <a:ea typeface="휴먼매직체" pitchFamily="18" charset="-127"/>
              </a:rPr>
              <a:t>우측 그림이 위 오류의 예시이다</a:t>
            </a:r>
            <a:r>
              <a:rPr lang="en-US" altLang="ko-KR" sz="2400" dirty="0">
                <a:latin typeface="휴먼매직체" pitchFamily="18" charset="-127"/>
                <a:ea typeface="휴먼매직체" pitchFamily="18" charset="-127"/>
              </a:rPr>
              <a:t>.</a:t>
            </a:r>
          </a:p>
        </p:txBody>
      </p:sp>
      <p:sp>
        <p:nvSpPr>
          <p:cNvPr id="31" name="슬라이드 번호 개체 틀 30">
            <a:extLst>
              <a:ext uri="{FF2B5EF4-FFF2-40B4-BE49-F238E27FC236}">
                <a16:creationId xmlns:a16="http://schemas.microsoft.com/office/drawing/2014/main" id="{C424435B-034B-4D78-AED4-5B9619C7578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R="36195" algn="r">
              <a:spcBef>
                <a:spcPts val="25"/>
              </a:spcBef>
            </a:pPr>
            <a:endParaRPr lang="en-US" i="0" spc="-55" dirty="0">
              <a:latin typeface="Trebuchet MS"/>
              <a:cs typeface="Trebuchet MS"/>
            </a:endParaRPr>
          </a:p>
          <a:p>
            <a:pPr marR="36195" algn="r">
              <a:spcBef>
                <a:spcPts val="25"/>
              </a:spcBef>
            </a:pPr>
            <a:r>
              <a:rPr lang="en-US" altLang="ko-KR" i="0" spc="-55" dirty="0">
                <a:latin typeface="Trebuchet MS"/>
                <a:cs typeface="Trebuchet MS"/>
              </a:rPr>
              <a:t>(</a:t>
            </a:r>
            <a:fld id="{81D60167-4931-47E6-BA6A-407CBD079E47}" type="slidenum">
              <a:rPr lang="en-US" altLang="ko-KR" i="0" spc="-5" smtClean="0">
                <a:latin typeface="Trebuchet MS"/>
                <a:cs typeface="Trebuchet MS"/>
              </a:rPr>
              <a:pPr marR="36195" algn="r">
                <a:spcBef>
                  <a:spcPts val="25"/>
                </a:spcBef>
              </a:pPr>
              <a:t>27</a:t>
            </a:fld>
            <a:r>
              <a:rPr lang="en-US" altLang="ko-KR" i="0" spc="-114" dirty="0">
                <a:latin typeface="Trebuchet MS"/>
                <a:cs typeface="Trebuchet MS"/>
              </a:rPr>
              <a:t>/</a:t>
            </a:r>
            <a:r>
              <a:rPr lang="en-US" altLang="ko-KR" i="0" spc="-5" dirty="0">
                <a:latin typeface="Trebuchet MS"/>
                <a:cs typeface="Trebuchet MS"/>
              </a:rPr>
              <a:t>34</a:t>
            </a:r>
            <a:r>
              <a:rPr lang="en-US" altLang="ko-KR" i="0" spc="-50" dirty="0">
                <a:latin typeface="Trebuchet MS"/>
                <a:cs typeface="Trebuchet MS"/>
              </a:rPr>
              <a:t>)</a:t>
            </a:r>
            <a:endParaRPr lang="en-US" altLang="ko-KR" dirty="0">
              <a:latin typeface="Trebuchet MS"/>
              <a:cs typeface="Trebuchet MS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CF589486-FC4A-4079-84A0-3AD3A1A782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3682" y="2364757"/>
            <a:ext cx="4370873" cy="3601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62731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object 29"/>
          <p:cNvSpPr txBox="1">
            <a:spLocks noGrp="1"/>
          </p:cNvSpPr>
          <p:nvPr>
            <p:ph type="title"/>
          </p:nvPr>
        </p:nvSpPr>
        <p:spPr>
          <a:xfrm>
            <a:off x="807726" y="996000"/>
            <a:ext cx="6057265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2301875" algn="l"/>
                <a:tab pos="3816985" algn="l"/>
                <a:tab pos="5022215" algn="l"/>
              </a:tabLst>
            </a:pPr>
            <a:r>
              <a:rPr lang="en-US" sz="2800" dirty="0">
                <a:latin typeface="휴먼둥근헤드라인" pitchFamily="18" charset="-127"/>
                <a:ea typeface="휴먼둥근헤드라인" pitchFamily="18" charset="-127"/>
              </a:rPr>
              <a:t>Sensor Filter (6/9)</a:t>
            </a:r>
            <a:endParaRPr sz="2800" dirty="0">
              <a:latin typeface="휴먼둥근헤드라인" pitchFamily="18" charset="-127"/>
              <a:ea typeface="휴먼둥근헤드라인" pitchFamily="18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807725" y="1674145"/>
            <a:ext cx="9589813" cy="3078407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213360" indent="-201295">
              <a:lnSpc>
                <a:spcPct val="100000"/>
              </a:lnSpc>
              <a:spcBef>
                <a:spcPts val="305"/>
              </a:spcBef>
              <a:buFont typeface="Wingdings"/>
              <a:buChar char=""/>
              <a:tabLst>
                <a:tab pos="213995" algn="l"/>
              </a:tabLst>
            </a:pPr>
            <a:r>
              <a:rPr lang="ko-KR" altLang="en-US" sz="2450" spc="35" dirty="0">
                <a:solidFill>
                  <a:srgbClr val="006FBF"/>
                </a:solidFill>
                <a:latin typeface="휴먼매직체" pitchFamily="18" charset="-127"/>
                <a:ea typeface="휴먼매직체" pitchFamily="18" charset="-127"/>
                <a:cs typeface="Noto Sans CJK JP Regular"/>
              </a:rPr>
              <a:t>상보 필터 </a:t>
            </a:r>
            <a:endParaRPr lang="en-US" altLang="ko-KR" sz="2400" dirty="0">
              <a:latin typeface="휴먼매직체" pitchFamily="18" charset="-127"/>
              <a:ea typeface="휴먼매직체" pitchFamily="18" charset="-127"/>
            </a:endParaRPr>
          </a:p>
          <a:p>
            <a:pPr marL="626110" lvl="1" indent="-213995">
              <a:lnSpc>
                <a:spcPct val="100000"/>
              </a:lnSpc>
              <a:spcBef>
                <a:spcPts val="165"/>
              </a:spcBef>
              <a:buSzPct val="95238"/>
              <a:buFont typeface="Wingdings"/>
              <a:buChar char=""/>
              <a:tabLst>
                <a:tab pos="626745" algn="l"/>
              </a:tabLst>
            </a:pPr>
            <a:r>
              <a:rPr lang="ko-KR" altLang="en-US" sz="2400" dirty="0">
                <a:latin typeface="휴먼매직체" pitchFamily="18" charset="-127"/>
                <a:ea typeface="휴먼매직체" pitchFamily="18" charset="-127"/>
              </a:rPr>
              <a:t>이러한 단점 대신 </a:t>
            </a:r>
            <a:r>
              <a:rPr lang="ko-KR" altLang="en-US" sz="2400" dirty="0" err="1">
                <a:latin typeface="휴먼매직체" pitchFamily="18" charset="-127"/>
                <a:ea typeface="휴먼매직체" pitchFamily="18" charset="-127"/>
              </a:rPr>
              <a:t>자이로스코프는</a:t>
            </a:r>
            <a:r>
              <a:rPr lang="ko-KR" altLang="en-US" sz="2400" dirty="0">
                <a:latin typeface="휴먼매직체" pitchFamily="18" charset="-127"/>
                <a:ea typeface="휴먼매직체" pitchFamily="18" charset="-127"/>
              </a:rPr>
              <a:t> 운동 중 안정된 값의 변화도를 보이고</a:t>
            </a:r>
            <a:r>
              <a:rPr lang="en-US" altLang="ko-KR" sz="2400" dirty="0">
                <a:latin typeface="휴먼매직체" pitchFamily="18" charset="-127"/>
                <a:ea typeface="휴먼매직체" pitchFamily="18" charset="-127"/>
              </a:rPr>
              <a:t>, </a:t>
            </a:r>
            <a:r>
              <a:rPr lang="ko-KR" altLang="en-US" sz="2400" dirty="0">
                <a:latin typeface="휴먼매직체" pitchFamily="18" charset="-127"/>
                <a:ea typeface="휴먼매직체" pitchFamily="18" charset="-127"/>
              </a:rPr>
              <a:t>가속도계는 처음과 끝에서 일정한 값을 유지하는 특성이 있다</a:t>
            </a:r>
            <a:r>
              <a:rPr lang="en-US" altLang="ko-KR" sz="2400" dirty="0">
                <a:latin typeface="휴먼매직체" pitchFamily="18" charset="-127"/>
                <a:ea typeface="휴먼매직체" pitchFamily="18" charset="-127"/>
              </a:rPr>
              <a:t>.</a:t>
            </a:r>
          </a:p>
          <a:p>
            <a:pPr marL="626110" lvl="1" indent="-213995">
              <a:lnSpc>
                <a:spcPct val="100000"/>
              </a:lnSpc>
              <a:spcBef>
                <a:spcPts val="165"/>
              </a:spcBef>
              <a:buSzPct val="95238"/>
              <a:buFont typeface="Wingdings"/>
              <a:buChar char=""/>
              <a:tabLst>
                <a:tab pos="626745" algn="l"/>
              </a:tabLst>
            </a:pPr>
            <a:endParaRPr lang="en-US" altLang="ko-KR" sz="2400" dirty="0">
              <a:latin typeface="휴먼매직체" pitchFamily="18" charset="-127"/>
              <a:ea typeface="휴먼매직체" pitchFamily="18" charset="-127"/>
            </a:endParaRPr>
          </a:p>
          <a:p>
            <a:pPr marL="626110" lvl="1" indent="-213995">
              <a:lnSpc>
                <a:spcPct val="100000"/>
              </a:lnSpc>
              <a:spcBef>
                <a:spcPts val="165"/>
              </a:spcBef>
              <a:buSzPct val="95238"/>
              <a:buFont typeface="Wingdings"/>
              <a:buChar char=""/>
              <a:tabLst>
                <a:tab pos="626745" algn="l"/>
              </a:tabLst>
            </a:pPr>
            <a:r>
              <a:rPr lang="ko-KR" altLang="en-US" sz="2400" dirty="0">
                <a:latin typeface="휴먼매직체" pitchFamily="18" charset="-127"/>
                <a:ea typeface="휴먼매직체" pitchFamily="18" charset="-127"/>
              </a:rPr>
              <a:t>그래서</a:t>
            </a:r>
            <a:r>
              <a:rPr lang="en-US" altLang="ko-KR" sz="2400" dirty="0">
                <a:latin typeface="휴먼매직체" pitchFamily="18" charset="-127"/>
                <a:ea typeface="휴먼매직체" pitchFamily="18" charset="-127"/>
              </a:rPr>
              <a:t>, </a:t>
            </a:r>
            <a:r>
              <a:rPr lang="ko-KR" altLang="en-US" sz="2400" dirty="0">
                <a:solidFill>
                  <a:srgbClr val="FF0000"/>
                </a:solidFill>
                <a:latin typeface="휴먼매직체" pitchFamily="18" charset="-127"/>
                <a:ea typeface="휴먼매직체" pitchFamily="18" charset="-127"/>
              </a:rPr>
              <a:t>매 순간순간 데이터는 확신할 수 없지만 평균적인 값은 믿을 수 있는 센서인 가속도 센서</a:t>
            </a:r>
            <a:r>
              <a:rPr lang="ko-KR" altLang="en-US" sz="2400" dirty="0">
                <a:latin typeface="휴먼매직체" pitchFamily="18" charset="-127"/>
                <a:ea typeface="휴먼매직체" pitchFamily="18" charset="-127"/>
              </a:rPr>
              <a:t>와</a:t>
            </a:r>
            <a:r>
              <a:rPr lang="en-US" altLang="ko-KR" sz="2400" dirty="0">
                <a:latin typeface="휴먼매직체" pitchFamily="18" charset="-127"/>
                <a:ea typeface="휴먼매직체" pitchFamily="18" charset="-127"/>
              </a:rPr>
              <a:t>, </a:t>
            </a:r>
            <a:r>
              <a:rPr lang="ko-KR" altLang="en-US" sz="2400" dirty="0">
                <a:solidFill>
                  <a:srgbClr val="00B0F0"/>
                </a:solidFill>
                <a:latin typeface="휴먼매직체" pitchFamily="18" charset="-127"/>
                <a:ea typeface="휴먼매직체" pitchFamily="18" charset="-127"/>
              </a:rPr>
              <a:t>매 순간순간 값은 보다 정확하지만 평균적인 값은 믿을 수 없는 센서인 </a:t>
            </a:r>
            <a:r>
              <a:rPr lang="ko-KR" altLang="en-US" sz="2400" dirty="0" err="1">
                <a:solidFill>
                  <a:srgbClr val="00B0F0"/>
                </a:solidFill>
                <a:latin typeface="휴먼매직체" pitchFamily="18" charset="-127"/>
                <a:ea typeface="휴먼매직체" pitchFamily="18" charset="-127"/>
              </a:rPr>
              <a:t>자이로</a:t>
            </a:r>
            <a:r>
              <a:rPr lang="ko-KR" altLang="en-US" sz="2400" dirty="0">
                <a:solidFill>
                  <a:srgbClr val="00B0F0"/>
                </a:solidFill>
                <a:latin typeface="휴먼매직체" pitchFamily="18" charset="-127"/>
                <a:ea typeface="휴먼매직체" pitchFamily="18" charset="-127"/>
              </a:rPr>
              <a:t> 센서</a:t>
            </a:r>
            <a:r>
              <a:rPr lang="en-US" altLang="ko-KR" sz="2400" dirty="0">
                <a:solidFill>
                  <a:srgbClr val="00B0F0"/>
                </a:solidFill>
                <a:latin typeface="휴먼매직체" pitchFamily="18" charset="-127"/>
                <a:ea typeface="휴먼매직체" pitchFamily="18" charset="-127"/>
              </a:rPr>
              <a:t> </a:t>
            </a:r>
            <a:r>
              <a:rPr lang="ko-KR" altLang="en-US" sz="2400" dirty="0">
                <a:latin typeface="휴먼매직체" pitchFamily="18" charset="-127"/>
                <a:ea typeface="휴먼매직체" pitchFamily="18" charset="-127"/>
              </a:rPr>
              <a:t>이 둘의 단점과 장점을 보완해 융합하는 방법이 상보 필터이다</a:t>
            </a:r>
            <a:r>
              <a:rPr lang="en-US" altLang="ko-KR" sz="2400" dirty="0">
                <a:latin typeface="휴먼매직체" pitchFamily="18" charset="-127"/>
                <a:ea typeface="휴먼매직체" pitchFamily="18" charset="-127"/>
              </a:rPr>
              <a:t>.</a:t>
            </a:r>
          </a:p>
        </p:txBody>
      </p:sp>
      <p:sp>
        <p:nvSpPr>
          <p:cNvPr id="31" name="슬라이드 번호 개체 틀 30">
            <a:extLst>
              <a:ext uri="{FF2B5EF4-FFF2-40B4-BE49-F238E27FC236}">
                <a16:creationId xmlns:a16="http://schemas.microsoft.com/office/drawing/2014/main" id="{C424435B-034B-4D78-AED4-5B9619C7578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R="36195" algn="r">
              <a:spcBef>
                <a:spcPts val="25"/>
              </a:spcBef>
            </a:pPr>
            <a:endParaRPr lang="en-US" i="0" spc="-55" dirty="0">
              <a:latin typeface="Trebuchet MS"/>
              <a:cs typeface="Trebuchet MS"/>
            </a:endParaRPr>
          </a:p>
          <a:p>
            <a:pPr marR="36195" algn="r">
              <a:spcBef>
                <a:spcPts val="25"/>
              </a:spcBef>
            </a:pPr>
            <a:r>
              <a:rPr lang="en-US" altLang="ko-KR" i="0" spc="-55" dirty="0">
                <a:latin typeface="Trebuchet MS"/>
                <a:cs typeface="Trebuchet MS"/>
              </a:rPr>
              <a:t>(</a:t>
            </a:r>
            <a:fld id="{81D60167-4931-47E6-BA6A-407CBD079E47}" type="slidenum">
              <a:rPr lang="en-US" altLang="ko-KR" i="0" spc="-5" smtClean="0">
                <a:latin typeface="Trebuchet MS"/>
                <a:cs typeface="Trebuchet MS"/>
              </a:rPr>
              <a:pPr marR="36195" algn="r">
                <a:spcBef>
                  <a:spcPts val="25"/>
                </a:spcBef>
              </a:pPr>
              <a:t>28</a:t>
            </a:fld>
            <a:r>
              <a:rPr lang="en-US" altLang="ko-KR" i="0" spc="-114" dirty="0">
                <a:latin typeface="Trebuchet MS"/>
                <a:cs typeface="Trebuchet MS"/>
              </a:rPr>
              <a:t>/</a:t>
            </a:r>
            <a:r>
              <a:rPr lang="en-US" altLang="ko-KR" i="0" spc="-5" dirty="0">
                <a:latin typeface="Trebuchet MS"/>
                <a:cs typeface="Trebuchet MS"/>
              </a:rPr>
              <a:t>34</a:t>
            </a:r>
            <a:r>
              <a:rPr lang="en-US" altLang="ko-KR" i="0" spc="-50" dirty="0">
                <a:latin typeface="Trebuchet MS"/>
                <a:cs typeface="Trebuchet MS"/>
              </a:rPr>
              <a:t>)</a:t>
            </a:r>
            <a:endParaRPr lang="en-US" altLang="ko-KR" dirty="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29866222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object 29"/>
          <p:cNvSpPr txBox="1">
            <a:spLocks noGrp="1"/>
          </p:cNvSpPr>
          <p:nvPr>
            <p:ph type="title"/>
          </p:nvPr>
        </p:nvSpPr>
        <p:spPr>
          <a:xfrm>
            <a:off x="807726" y="996000"/>
            <a:ext cx="6057265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2301875" algn="l"/>
                <a:tab pos="3816985" algn="l"/>
                <a:tab pos="5022215" algn="l"/>
              </a:tabLst>
            </a:pPr>
            <a:r>
              <a:rPr lang="en-US" sz="2800" dirty="0">
                <a:latin typeface="휴먼둥근헤드라인" pitchFamily="18" charset="-127"/>
                <a:ea typeface="휴먼둥근헤드라인" pitchFamily="18" charset="-127"/>
              </a:rPr>
              <a:t>Sensor Filter (7/9)</a:t>
            </a:r>
            <a:endParaRPr sz="2800" dirty="0">
              <a:latin typeface="휴먼둥근헤드라인" pitchFamily="18" charset="-127"/>
              <a:ea typeface="휴먼둥근헤드라인" pitchFamily="18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807725" y="1674145"/>
            <a:ext cx="9589813" cy="1970411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213360" indent="-201295">
              <a:lnSpc>
                <a:spcPct val="100000"/>
              </a:lnSpc>
              <a:spcBef>
                <a:spcPts val="305"/>
              </a:spcBef>
              <a:buFont typeface="Wingdings"/>
              <a:buChar char=""/>
              <a:tabLst>
                <a:tab pos="213995" algn="l"/>
              </a:tabLst>
            </a:pPr>
            <a:r>
              <a:rPr lang="ko-KR" altLang="en-US" sz="2450" spc="35" dirty="0">
                <a:solidFill>
                  <a:srgbClr val="006FBF"/>
                </a:solidFill>
                <a:latin typeface="휴먼매직체" pitchFamily="18" charset="-127"/>
                <a:ea typeface="휴먼매직체" pitchFamily="18" charset="-127"/>
                <a:cs typeface="Noto Sans CJK JP Regular"/>
              </a:rPr>
              <a:t>상보 필터 </a:t>
            </a:r>
          </a:p>
          <a:p>
            <a:pPr marL="626110" lvl="1" indent="-213995">
              <a:lnSpc>
                <a:spcPct val="100000"/>
              </a:lnSpc>
              <a:spcBef>
                <a:spcPts val="165"/>
              </a:spcBef>
              <a:buSzPct val="95238"/>
              <a:buFont typeface="Wingdings"/>
              <a:buChar char=""/>
              <a:tabLst>
                <a:tab pos="626745" algn="l"/>
              </a:tabLst>
            </a:pPr>
            <a:r>
              <a:rPr lang="ko-KR" altLang="en-US" sz="2400" dirty="0">
                <a:latin typeface="휴먼매직체" pitchFamily="18" charset="-127"/>
                <a:ea typeface="휴먼매직체" pitchFamily="18" charset="-127"/>
              </a:rPr>
              <a:t>아래 그림은 상보필터의 </a:t>
            </a:r>
            <a:r>
              <a:rPr lang="ko-KR" altLang="en-US" sz="2400" dirty="0" err="1">
                <a:latin typeface="휴먼매직체" pitchFamily="18" charset="-127"/>
                <a:ea typeface="휴먼매직체" pitchFamily="18" charset="-127"/>
              </a:rPr>
              <a:t>볼록선도이다</a:t>
            </a:r>
            <a:r>
              <a:rPr lang="en-US" altLang="ko-KR" sz="2400" dirty="0">
                <a:latin typeface="휴먼매직체" pitchFamily="18" charset="-127"/>
                <a:ea typeface="휴먼매직체" pitchFamily="18" charset="-127"/>
              </a:rPr>
              <a:t>.</a:t>
            </a:r>
          </a:p>
          <a:p>
            <a:pPr marL="626110" lvl="1" indent="-213995">
              <a:lnSpc>
                <a:spcPct val="100000"/>
              </a:lnSpc>
              <a:spcBef>
                <a:spcPts val="165"/>
              </a:spcBef>
              <a:buSzPct val="95238"/>
              <a:buFont typeface="Wingdings"/>
              <a:buChar char=""/>
              <a:tabLst>
                <a:tab pos="626745" algn="l"/>
              </a:tabLst>
            </a:pPr>
            <a:endParaRPr lang="en-US" altLang="ko-KR" sz="2400" dirty="0">
              <a:latin typeface="휴먼매직체" pitchFamily="18" charset="-127"/>
              <a:ea typeface="휴먼매직체" pitchFamily="18" charset="-127"/>
            </a:endParaRPr>
          </a:p>
          <a:p>
            <a:pPr marL="626110" lvl="1" indent="-213995">
              <a:lnSpc>
                <a:spcPct val="100000"/>
              </a:lnSpc>
              <a:spcBef>
                <a:spcPts val="165"/>
              </a:spcBef>
              <a:buSzPct val="95238"/>
              <a:buFont typeface="Wingdings"/>
              <a:buChar char=""/>
              <a:tabLst>
                <a:tab pos="626745" algn="l"/>
              </a:tabLst>
            </a:pPr>
            <a:r>
              <a:rPr lang="ko-KR" altLang="en-US" sz="2400" dirty="0">
                <a:latin typeface="휴먼매직체" pitchFamily="18" charset="-127"/>
                <a:ea typeface="휴먼매직체" pitchFamily="18" charset="-127"/>
              </a:rPr>
              <a:t>가속도 센서를 통해 얻은 각을 </a:t>
            </a:r>
            <a:r>
              <a:rPr lang="en-US" altLang="ko-KR" sz="2400" dirty="0">
                <a:latin typeface="휴먼매직체" pitchFamily="18" charset="-127"/>
                <a:ea typeface="휴먼매직체" pitchFamily="18" charset="-127"/>
              </a:rPr>
              <a:t>Low pass filter</a:t>
            </a:r>
            <a:r>
              <a:rPr lang="ko-KR" altLang="en-US" sz="2400" dirty="0">
                <a:latin typeface="휴먼매직체" pitchFamily="18" charset="-127"/>
                <a:ea typeface="휴먼매직체" pitchFamily="18" charset="-127"/>
              </a:rPr>
              <a:t>를 통해 넣고</a:t>
            </a:r>
            <a:r>
              <a:rPr lang="en-US" altLang="ko-KR" sz="2400" dirty="0">
                <a:latin typeface="휴먼매직체" pitchFamily="18" charset="-127"/>
                <a:ea typeface="휴먼매직체" pitchFamily="18" charset="-127"/>
              </a:rPr>
              <a:t>, </a:t>
            </a:r>
            <a:r>
              <a:rPr lang="ko-KR" altLang="en-US" sz="2400" dirty="0" err="1">
                <a:latin typeface="휴먼매직체" pitchFamily="18" charset="-127"/>
                <a:ea typeface="휴먼매직체" pitchFamily="18" charset="-127"/>
              </a:rPr>
              <a:t>자이로</a:t>
            </a:r>
            <a:r>
              <a:rPr lang="ko-KR" altLang="en-US" sz="2400" dirty="0">
                <a:latin typeface="휴먼매직체" pitchFamily="18" charset="-127"/>
                <a:ea typeface="휴먼매직체" pitchFamily="18" charset="-127"/>
              </a:rPr>
              <a:t> 센서를 통해 얻은 각을 </a:t>
            </a:r>
            <a:r>
              <a:rPr lang="en-US" altLang="ko-KR" sz="2400" dirty="0">
                <a:latin typeface="휴먼매직체" pitchFamily="18" charset="-127"/>
                <a:ea typeface="휴먼매직체" pitchFamily="18" charset="-127"/>
              </a:rPr>
              <a:t>High pass filter</a:t>
            </a:r>
            <a:r>
              <a:rPr lang="ko-KR" altLang="en-US" sz="2400" dirty="0">
                <a:latin typeface="휴먼매직체" pitchFamily="18" charset="-127"/>
                <a:ea typeface="휴먼매직체" pitchFamily="18" charset="-127"/>
              </a:rPr>
              <a:t>에 넣어 더한 값을 사용한다</a:t>
            </a:r>
            <a:r>
              <a:rPr lang="en-US" altLang="ko-KR" sz="2400" dirty="0">
                <a:latin typeface="휴먼매직체" pitchFamily="18" charset="-127"/>
                <a:ea typeface="휴먼매직체" pitchFamily="18" charset="-127"/>
              </a:rPr>
              <a:t>.</a:t>
            </a:r>
          </a:p>
        </p:txBody>
      </p:sp>
      <p:sp>
        <p:nvSpPr>
          <p:cNvPr id="31" name="슬라이드 번호 개체 틀 30">
            <a:extLst>
              <a:ext uri="{FF2B5EF4-FFF2-40B4-BE49-F238E27FC236}">
                <a16:creationId xmlns:a16="http://schemas.microsoft.com/office/drawing/2014/main" id="{C424435B-034B-4D78-AED4-5B9619C7578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R="36195" algn="r">
              <a:spcBef>
                <a:spcPts val="25"/>
              </a:spcBef>
            </a:pPr>
            <a:endParaRPr lang="en-US" i="0" spc="-55" dirty="0">
              <a:latin typeface="Trebuchet MS"/>
              <a:cs typeface="Trebuchet MS"/>
            </a:endParaRPr>
          </a:p>
          <a:p>
            <a:pPr marR="36195" algn="r">
              <a:spcBef>
                <a:spcPts val="25"/>
              </a:spcBef>
            </a:pPr>
            <a:r>
              <a:rPr lang="en-US" altLang="ko-KR" i="0" spc="-55" dirty="0">
                <a:latin typeface="Trebuchet MS"/>
                <a:cs typeface="Trebuchet MS"/>
              </a:rPr>
              <a:t>(</a:t>
            </a:r>
            <a:fld id="{81D60167-4931-47E6-BA6A-407CBD079E47}" type="slidenum">
              <a:rPr lang="en-US" altLang="ko-KR" i="0" spc="-5" smtClean="0">
                <a:latin typeface="Trebuchet MS"/>
                <a:cs typeface="Trebuchet MS"/>
              </a:rPr>
              <a:pPr marR="36195" algn="r">
                <a:spcBef>
                  <a:spcPts val="25"/>
                </a:spcBef>
              </a:pPr>
              <a:t>29</a:t>
            </a:fld>
            <a:r>
              <a:rPr lang="en-US" altLang="ko-KR" i="0" spc="-114" dirty="0">
                <a:latin typeface="Trebuchet MS"/>
                <a:cs typeface="Trebuchet MS"/>
              </a:rPr>
              <a:t>/</a:t>
            </a:r>
            <a:r>
              <a:rPr lang="en-US" altLang="ko-KR" i="0" spc="-5" dirty="0">
                <a:latin typeface="Trebuchet MS"/>
                <a:cs typeface="Trebuchet MS"/>
              </a:rPr>
              <a:t>34</a:t>
            </a:r>
            <a:r>
              <a:rPr lang="en-US" altLang="ko-KR" i="0" spc="-50" dirty="0">
                <a:latin typeface="Trebuchet MS"/>
                <a:cs typeface="Trebuchet MS"/>
              </a:rPr>
              <a:t>)</a:t>
            </a:r>
            <a:endParaRPr lang="en-US" altLang="ko-KR" dirty="0">
              <a:latin typeface="Trebuchet MS"/>
              <a:cs typeface="Trebuchet MS"/>
            </a:endParaRPr>
          </a:p>
        </p:txBody>
      </p:sp>
      <p:pic>
        <p:nvPicPr>
          <p:cNvPr id="36" name="Picture 2" descr="가속도 센서와 자이로 센서의 상보 필터 (Complementary filter ...">
            <a:extLst>
              <a:ext uri="{FF2B5EF4-FFF2-40B4-BE49-F238E27FC236}">
                <a16:creationId xmlns:a16="http://schemas.microsoft.com/office/drawing/2014/main" id="{C6B85671-A7BE-4D6E-877A-804DA975B3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111" y="3877607"/>
            <a:ext cx="5735829" cy="2236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65744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20166" y="773061"/>
            <a:ext cx="10191750" cy="6011545"/>
            <a:chOff x="420166" y="773061"/>
            <a:chExt cx="10191750" cy="6011545"/>
          </a:xfrm>
        </p:grpSpPr>
        <p:sp>
          <p:nvSpPr>
            <p:cNvPr id="3" name="object 3"/>
            <p:cNvSpPr/>
            <p:nvPr/>
          </p:nvSpPr>
          <p:spPr>
            <a:xfrm>
              <a:off x="420166" y="773785"/>
              <a:ext cx="200025" cy="6010910"/>
            </a:xfrm>
            <a:custGeom>
              <a:avLst/>
              <a:gdLst/>
              <a:ahLst/>
              <a:cxnLst/>
              <a:rect l="l" t="t" r="r" b="b"/>
              <a:pathLst>
                <a:path w="200025" h="6010909">
                  <a:moveTo>
                    <a:pt x="199428" y="0"/>
                  </a:moveTo>
                  <a:lnTo>
                    <a:pt x="0" y="0"/>
                  </a:lnTo>
                  <a:lnTo>
                    <a:pt x="0" y="6010465"/>
                  </a:lnTo>
                  <a:lnTo>
                    <a:pt x="199428" y="6010465"/>
                  </a:lnTo>
                  <a:lnTo>
                    <a:pt x="199428" y="0"/>
                  </a:lnTo>
                  <a:close/>
                </a:path>
              </a:pathLst>
            </a:custGeom>
            <a:solidFill>
              <a:srgbClr val="4453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19594" y="6433921"/>
              <a:ext cx="9986645" cy="0"/>
            </a:xfrm>
            <a:custGeom>
              <a:avLst/>
              <a:gdLst/>
              <a:ahLst/>
              <a:cxnLst/>
              <a:rect l="l" t="t" r="r" b="b"/>
              <a:pathLst>
                <a:path w="9986645">
                  <a:moveTo>
                    <a:pt x="0" y="0"/>
                  </a:moveTo>
                  <a:lnTo>
                    <a:pt x="9986505" y="0"/>
                  </a:lnTo>
                </a:path>
              </a:pathLst>
            </a:custGeom>
            <a:ln w="608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19594" y="1680070"/>
              <a:ext cx="9986645" cy="0"/>
            </a:xfrm>
            <a:custGeom>
              <a:avLst/>
              <a:gdLst/>
              <a:ahLst/>
              <a:cxnLst/>
              <a:rect l="l" t="t" r="r" b="b"/>
              <a:pathLst>
                <a:path w="9986645">
                  <a:moveTo>
                    <a:pt x="0" y="0"/>
                  </a:moveTo>
                  <a:lnTo>
                    <a:pt x="9986505" y="0"/>
                  </a:lnTo>
                </a:path>
              </a:pathLst>
            </a:custGeom>
            <a:ln w="1065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19594" y="6462852"/>
              <a:ext cx="1536175" cy="27778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748689" y="898080"/>
              <a:ext cx="392760" cy="10568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613192" y="1003782"/>
              <a:ext cx="615022" cy="21628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613192" y="1220076"/>
              <a:ext cx="631774" cy="10814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693875" y="1328216"/>
              <a:ext cx="564781" cy="10814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7730413" y="1436369"/>
              <a:ext cx="411035" cy="108140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479408" y="884123"/>
              <a:ext cx="427774" cy="104419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8372843" y="988555"/>
              <a:ext cx="659168" cy="426478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8476361" y="1415046"/>
              <a:ext cx="452132" cy="106616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9232963" y="773061"/>
              <a:ext cx="301421" cy="76873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8972638" y="849934"/>
              <a:ext cx="685050" cy="353377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8972638" y="1203312"/>
              <a:ext cx="715492" cy="88341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9086812" y="1291666"/>
              <a:ext cx="618070" cy="88341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9117266" y="1380007"/>
              <a:ext cx="616534" cy="88341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9137053" y="1468348"/>
              <a:ext cx="596747" cy="88341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9173590" y="1556689"/>
              <a:ext cx="304469" cy="83781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9785565" y="806373"/>
              <a:ext cx="490194" cy="93827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9758159" y="900201"/>
              <a:ext cx="689622" cy="95961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9745992" y="996162"/>
              <a:ext cx="701789" cy="95961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9726193" y="1092123"/>
              <a:ext cx="701801" cy="95961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9674440" y="1188084"/>
              <a:ext cx="723099" cy="95961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9674440" y="1284046"/>
              <a:ext cx="707885" cy="191909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9840366" y="1475955"/>
              <a:ext cx="499325" cy="89877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>
            <a:spLocks noGrp="1"/>
          </p:cNvSpPr>
          <p:nvPr>
            <p:ph type="title"/>
          </p:nvPr>
        </p:nvSpPr>
        <p:spPr>
          <a:xfrm>
            <a:off x="807726" y="996000"/>
            <a:ext cx="6057265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2301875" algn="l"/>
                <a:tab pos="3816985" algn="l"/>
                <a:tab pos="5022215" algn="l"/>
              </a:tabLst>
            </a:pPr>
            <a:r>
              <a:rPr lang="en-US" sz="2800" dirty="0">
                <a:latin typeface="휴먼둥근헤드라인" pitchFamily="18" charset="-127"/>
                <a:ea typeface="휴먼둥근헤드라인" pitchFamily="18" charset="-127"/>
              </a:rPr>
              <a:t>Accelerometer Test (1/20)</a:t>
            </a:r>
            <a:endParaRPr sz="2800" dirty="0">
              <a:latin typeface="휴먼둥근헤드라인" pitchFamily="18" charset="-127"/>
              <a:ea typeface="휴먼둥근헤드라인" pitchFamily="18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88015" y="1830917"/>
            <a:ext cx="9818224" cy="3673442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213360" indent="-201295">
              <a:lnSpc>
                <a:spcPct val="100000"/>
              </a:lnSpc>
              <a:spcBef>
                <a:spcPts val="305"/>
              </a:spcBef>
              <a:buFont typeface="Wingdings"/>
              <a:buChar char=""/>
              <a:tabLst>
                <a:tab pos="213995" algn="l"/>
              </a:tabLst>
            </a:pPr>
            <a:r>
              <a:rPr lang="ko-KR" altLang="en-US" sz="2450" spc="35" dirty="0">
                <a:solidFill>
                  <a:srgbClr val="006FBF"/>
                </a:solidFill>
                <a:latin typeface="휴먼매직체" pitchFamily="18" charset="-127"/>
                <a:ea typeface="휴먼매직체" pitchFamily="18" charset="-127"/>
                <a:cs typeface="Noto Sans CJK JP Regular"/>
              </a:rPr>
              <a:t>가속도 센서 테스트</a:t>
            </a:r>
            <a:endParaRPr lang="en-US" altLang="ko-KR" sz="2450" spc="35" dirty="0">
              <a:solidFill>
                <a:srgbClr val="006FBF"/>
              </a:solidFill>
              <a:latin typeface="휴먼매직체" pitchFamily="18" charset="-127"/>
              <a:ea typeface="휴먼매직체" pitchFamily="18" charset="-127"/>
              <a:cs typeface="Noto Sans CJK JP Regular"/>
            </a:endParaRPr>
          </a:p>
          <a:p>
            <a:pPr marL="626110" lvl="1" indent="-213995">
              <a:lnSpc>
                <a:spcPct val="100000"/>
              </a:lnSpc>
              <a:spcBef>
                <a:spcPts val="165"/>
              </a:spcBef>
              <a:buSzPct val="95238"/>
              <a:buFont typeface="Wingdings"/>
              <a:buChar char=""/>
              <a:tabLst>
                <a:tab pos="626745" algn="l"/>
              </a:tabLst>
            </a:pPr>
            <a:r>
              <a:rPr lang="ko-KR" altLang="en-US" sz="2200" dirty="0">
                <a:latin typeface="휴먼매직체" pitchFamily="18" charset="-127"/>
                <a:ea typeface="휴먼매직체" pitchFamily="18" charset="-127"/>
              </a:rPr>
              <a:t>지난번 </a:t>
            </a:r>
            <a:r>
              <a:rPr lang="ko-KR" altLang="en-US" sz="2200" dirty="0" err="1">
                <a:latin typeface="휴먼매직체" pitchFamily="18" charset="-127"/>
                <a:ea typeface="휴먼매직체" pitchFamily="18" charset="-127"/>
              </a:rPr>
              <a:t>자이로</a:t>
            </a:r>
            <a:r>
              <a:rPr lang="ko-KR" altLang="en-US" sz="2200" dirty="0">
                <a:latin typeface="휴먼매직체" pitchFamily="18" charset="-127"/>
                <a:ea typeface="휴먼매직체" pitchFamily="18" charset="-127"/>
              </a:rPr>
              <a:t> 센서 팀의 테스트를 가속도 센서로 측정해봤다</a:t>
            </a:r>
            <a:r>
              <a:rPr lang="en-US" altLang="ko-KR" sz="2200" dirty="0">
                <a:latin typeface="휴먼매직체" pitchFamily="18" charset="-127"/>
                <a:ea typeface="휴먼매직체" pitchFamily="18" charset="-127"/>
              </a:rPr>
              <a:t>.</a:t>
            </a:r>
          </a:p>
          <a:p>
            <a:pPr marL="626110" lvl="1" indent="-213995">
              <a:lnSpc>
                <a:spcPct val="100000"/>
              </a:lnSpc>
              <a:spcBef>
                <a:spcPts val="165"/>
              </a:spcBef>
              <a:buSzPct val="95238"/>
              <a:buFont typeface="Wingdings"/>
              <a:buChar char=""/>
              <a:tabLst>
                <a:tab pos="626745" algn="l"/>
              </a:tabLst>
            </a:pPr>
            <a:endParaRPr lang="en-US" altLang="ko-KR" sz="2200" dirty="0">
              <a:latin typeface="휴먼매직체" pitchFamily="18" charset="-127"/>
              <a:ea typeface="휴먼매직체" pitchFamily="18" charset="-127"/>
            </a:endParaRPr>
          </a:p>
          <a:p>
            <a:pPr marL="626110" lvl="1" indent="-213995">
              <a:lnSpc>
                <a:spcPct val="100000"/>
              </a:lnSpc>
              <a:spcBef>
                <a:spcPts val="165"/>
              </a:spcBef>
              <a:buSzPct val="95238"/>
              <a:buFont typeface="Wingdings"/>
              <a:buChar char=""/>
              <a:tabLst>
                <a:tab pos="626745" algn="l"/>
              </a:tabLst>
            </a:pPr>
            <a:r>
              <a:rPr lang="ko-KR" altLang="en-US" sz="2200" dirty="0">
                <a:latin typeface="휴먼매직체" pitchFamily="18" charset="-127"/>
                <a:ea typeface="휴먼매직체" pitchFamily="18" charset="-127"/>
              </a:rPr>
              <a:t>실험하기 전 예측은 불규칙한 데이터 변화가 있을 것이라고 예측했다</a:t>
            </a:r>
            <a:r>
              <a:rPr lang="en-US" altLang="ko-KR" sz="2200" dirty="0">
                <a:latin typeface="휴먼매직체" pitchFamily="18" charset="-127"/>
                <a:ea typeface="휴먼매직체" pitchFamily="18" charset="-127"/>
              </a:rPr>
              <a:t>.</a:t>
            </a:r>
          </a:p>
          <a:p>
            <a:pPr marL="626110" lvl="1" indent="-213995">
              <a:lnSpc>
                <a:spcPct val="100000"/>
              </a:lnSpc>
              <a:spcBef>
                <a:spcPts val="165"/>
              </a:spcBef>
              <a:buSzPct val="95238"/>
              <a:buFont typeface="Wingdings"/>
              <a:buChar char=""/>
              <a:tabLst>
                <a:tab pos="626745" algn="l"/>
              </a:tabLst>
            </a:pPr>
            <a:endParaRPr lang="en-US" altLang="ko-KR" sz="2200" dirty="0">
              <a:latin typeface="휴먼매직체" pitchFamily="18" charset="-127"/>
              <a:ea typeface="휴먼매직체" pitchFamily="18" charset="-127"/>
            </a:endParaRPr>
          </a:p>
          <a:p>
            <a:pPr marL="626110" lvl="1" indent="-213995">
              <a:lnSpc>
                <a:spcPct val="100000"/>
              </a:lnSpc>
              <a:spcBef>
                <a:spcPts val="165"/>
              </a:spcBef>
              <a:buSzPct val="95238"/>
              <a:buFont typeface="Wingdings"/>
              <a:buChar char=""/>
              <a:tabLst>
                <a:tab pos="626745" algn="l"/>
              </a:tabLst>
            </a:pPr>
            <a:r>
              <a:rPr lang="ko-KR" altLang="en-US" sz="2200" dirty="0">
                <a:latin typeface="휴먼매직체" pitchFamily="18" charset="-127"/>
                <a:ea typeface="휴먼매직체" pitchFamily="18" charset="-127"/>
              </a:rPr>
              <a:t>가속도 센서와 </a:t>
            </a:r>
            <a:r>
              <a:rPr lang="ko-KR" altLang="en-US" sz="2200" dirty="0" err="1">
                <a:latin typeface="휴먼매직체" pitchFamily="18" charset="-127"/>
                <a:ea typeface="휴먼매직체" pitchFamily="18" charset="-127"/>
              </a:rPr>
              <a:t>자이로</a:t>
            </a:r>
            <a:r>
              <a:rPr lang="ko-KR" altLang="en-US" sz="2200" dirty="0">
                <a:latin typeface="휴먼매직체" pitchFamily="18" charset="-127"/>
                <a:ea typeface="휴먼매직체" pitchFamily="18" charset="-127"/>
              </a:rPr>
              <a:t> 센서와의 축이 다르고</a:t>
            </a:r>
            <a:r>
              <a:rPr lang="en-US" altLang="ko-KR" sz="2200" dirty="0">
                <a:latin typeface="휴먼매직체" pitchFamily="18" charset="-127"/>
                <a:ea typeface="휴먼매직체" pitchFamily="18" charset="-127"/>
              </a:rPr>
              <a:t>, 1</a:t>
            </a:r>
            <a:r>
              <a:rPr lang="ko-KR" altLang="en-US" sz="2200" dirty="0">
                <a:latin typeface="휴먼매직체" pitchFamily="18" charset="-127"/>
                <a:ea typeface="휴먼매직체" pitchFamily="18" charset="-127"/>
              </a:rPr>
              <a:t>번 동작을 제외한 </a:t>
            </a:r>
            <a:r>
              <a:rPr lang="en-US" altLang="ko-KR" sz="2200" dirty="0">
                <a:latin typeface="휴먼매직체" pitchFamily="18" charset="-127"/>
                <a:ea typeface="휴먼매직체" pitchFamily="18" charset="-127"/>
              </a:rPr>
              <a:t>2, 3</a:t>
            </a:r>
            <a:r>
              <a:rPr lang="ko-KR" altLang="en-US" sz="2200" dirty="0">
                <a:latin typeface="휴먼매직체" pitchFamily="18" charset="-127"/>
                <a:ea typeface="휴먼매직체" pitchFamily="18" charset="-127"/>
              </a:rPr>
              <a:t>번 동작은 기기의 가속도계의 세 축에 대한 움직임이 적기 때문이다</a:t>
            </a:r>
            <a:r>
              <a:rPr lang="en-US" altLang="ko-KR" sz="2200" dirty="0">
                <a:latin typeface="휴먼매직체" pitchFamily="18" charset="-127"/>
                <a:ea typeface="휴먼매직체" pitchFamily="18" charset="-127"/>
              </a:rPr>
              <a:t>.</a:t>
            </a:r>
          </a:p>
          <a:p>
            <a:pPr marL="626110" lvl="1" indent="-213995">
              <a:lnSpc>
                <a:spcPct val="100000"/>
              </a:lnSpc>
              <a:spcBef>
                <a:spcPts val="165"/>
              </a:spcBef>
              <a:buSzPct val="95238"/>
              <a:buFont typeface="Wingdings"/>
              <a:buChar char=""/>
              <a:tabLst>
                <a:tab pos="626745" algn="l"/>
              </a:tabLst>
            </a:pPr>
            <a:endParaRPr lang="en-US" altLang="ko-KR" sz="2200" dirty="0">
              <a:latin typeface="휴먼매직체" pitchFamily="18" charset="-127"/>
              <a:ea typeface="휴먼매직체" pitchFamily="18" charset="-127"/>
            </a:endParaRPr>
          </a:p>
          <a:p>
            <a:pPr marL="626110" lvl="1" indent="-213995">
              <a:lnSpc>
                <a:spcPct val="100000"/>
              </a:lnSpc>
              <a:spcBef>
                <a:spcPts val="165"/>
              </a:spcBef>
              <a:buSzPct val="95238"/>
              <a:buFont typeface="Wingdings"/>
              <a:buChar char=""/>
              <a:tabLst>
                <a:tab pos="626745" algn="l"/>
              </a:tabLst>
            </a:pPr>
            <a:r>
              <a:rPr lang="ko-KR" altLang="en-US" sz="2200" dirty="0">
                <a:latin typeface="휴먼매직체" pitchFamily="18" charset="-127"/>
                <a:ea typeface="휴먼매직체" pitchFamily="18" charset="-127"/>
              </a:rPr>
              <a:t>그리고 기본 가속도 센서는 중력 가속도 영향이 있기 때문에</a:t>
            </a:r>
            <a:r>
              <a:rPr lang="en-US" altLang="ko-KR" sz="2200" dirty="0">
                <a:latin typeface="휴먼매직체" pitchFamily="18" charset="-127"/>
                <a:ea typeface="휴먼매직체" pitchFamily="18" charset="-127"/>
              </a:rPr>
              <a:t>, </a:t>
            </a:r>
            <a:r>
              <a:rPr lang="ko-KR" altLang="en-US" sz="2200" dirty="0">
                <a:latin typeface="휴먼매직체" pitchFamily="18" charset="-127"/>
                <a:ea typeface="휴먼매직체" pitchFamily="18" charset="-127"/>
              </a:rPr>
              <a:t>이를 뺀 선형 가속도로도 테스트했다</a:t>
            </a:r>
            <a:r>
              <a:rPr lang="en-US" altLang="ko-KR" sz="2400" dirty="0">
                <a:latin typeface="휴먼매직체" pitchFamily="18" charset="-127"/>
                <a:ea typeface="휴먼매직체" pitchFamily="18" charset="-127"/>
              </a:rPr>
              <a:t>.</a:t>
            </a:r>
          </a:p>
        </p:txBody>
      </p:sp>
      <p:sp>
        <p:nvSpPr>
          <p:cNvPr id="31" name="슬라이드 번호 개체 틀 30">
            <a:extLst>
              <a:ext uri="{FF2B5EF4-FFF2-40B4-BE49-F238E27FC236}">
                <a16:creationId xmlns:a16="http://schemas.microsoft.com/office/drawing/2014/main" id="{C424435B-034B-4D78-AED4-5B9619C7578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R="36195" algn="r">
              <a:spcBef>
                <a:spcPts val="25"/>
              </a:spcBef>
            </a:pPr>
            <a:endParaRPr lang="en-US" i="0" spc="-55" dirty="0">
              <a:latin typeface="Trebuchet MS"/>
              <a:cs typeface="Trebuchet MS"/>
            </a:endParaRPr>
          </a:p>
          <a:p>
            <a:pPr marR="36195" algn="r">
              <a:spcBef>
                <a:spcPts val="25"/>
              </a:spcBef>
            </a:pPr>
            <a:r>
              <a:rPr lang="en-US" altLang="ko-KR" i="0" spc="-55" dirty="0">
                <a:latin typeface="Trebuchet MS"/>
                <a:cs typeface="Trebuchet MS"/>
              </a:rPr>
              <a:t>(</a:t>
            </a:r>
            <a:fld id="{81D60167-4931-47E6-BA6A-407CBD079E47}" type="slidenum">
              <a:rPr lang="en-US" altLang="ko-KR" i="0" spc="-5" smtClean="0">
                <a:latin typeface="Trebuchet MS"/>
                <a:cs typeface="Trebuchet MS"/>
              </a:rPr>
              <a:pPr marR="36195" algn="r">
                <a:spcBef>
                  <a:spcPts val="25"/>
                </a:spcBef>
              </a:pPr>
              <a:t>3</a:t>
            </a:fld>
            <a:r>
              <a:rPr lang="en-US" altLang="ko-KR" i="0" spc="-114" dirty="0">
                <a:latin typeface="Trebuchet MS"/>
                <a:cs typeface="Trebuchet MS"/>
              </a:rPr>
              <a:t>/</a:t>
            </a:r>
            <a:r>
              <a:rPr lang="en-US" altLang="ko-KR" i="0" spc="-5" dirty="0">
                <a:latin typeface="Trebuchet MS"/>
                <a:cs typeface="Trebuchet MS"/>
              </a:rPr>
              <a:t>34</a:t>
            </a:r>
            <a:r>
              <a:rPr lang="en-US" altLang="ko-KR" i="0" spc="-50" dirty="0">
                <a:latin typeface="Trebuchet MS"/>
                <a:cs typeface="Trebuchet MS"/>
              </a:rPr>
              <a:t>)</a:t>
            </a:r>
            <a:endParaRPr lang="en-US" altLang="ko-KR" dirty="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object 29"/>
          <p:cNvSpPr txBox="1">
            <a:spLocks noGrp="1"/>
          </p:cNvSpPr>
          <p:nvPr>
            <p:ph type="title"/>
          </p:nvPr>
        </p:nvSpPr>
        <p:spPr>
          <a:xfrm>
            <a:off x="807726" y="996000"/>
            <a:ext cx="6057265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2301875" algn="l"/>
                <a:tab pos="3816985" algn="l"/>
                <a:tab pos="5022215" algn="l"/>
              </a:tabLst>
            </a:pPr>
            <a:r>
              <a:rPr lang="en-US" sz="2800" dirty="0">
                <a:latin typeface="휴먼둥근헤드라인" pitchFamily="18" charset="-127"/>
                <a:ea typeface="휴먼둥근헤드라인" pitchFamily="18" charset="-127"/>
              </a:rPr>
              <a:t>Sensor Filter (8/9)</a:t>
            </a:r>
            <a:endParaRPr sz="2800" dirty="0">
              <a:latin typeface="휴먼둥근헤드라인" pitchFamily="18" charset="-127"/>
              <a:ea typeface="휴먼둥근헤드라인" pitchFamily="18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807725" y="1674145"/>
            <a:ext cx="9589813" cy="1549783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213360" indent="-201295">
              <a:lnSpc>
                <a:spcPct val="100000"/>
              </a:lnSpc>
              <a:spcBef>
                <a:spcPts val="305"/>
              </a:spcBef>
              <a:buFont typeface="Wingdings"/>
              <a:buChar char=""/>
              <a:tabLst>
                <a:tab pos="213995" algn="l"/>
              </a:tabLst>
            </a:pPr>
            <a:r>
              <a:rPr lang="ko-KR" altLang="en-US" sz="2450" spc="35" dirty="0">
                <a:solidFill>
                  <a:srgbClr val="006FBF"/>
                </a:solidFill>
                <a:latin typeface="휴먼매직체" pitchFamily="18" charset="-127"/>
                <a:ea typeface="휴먼매직체" pitchFamily="18" charset="-127"/>
                <a:cs typeface="Noto Sans CJK JP Regular"/>
              </a:rPr>
              <a:t>상보 필터 </a:t>
            </a:r>
          </a:p>
          <a:p>
            <a:pPr marL="626110" lvl="1" indent="-213995">
              <a:lnSpc>
                <a:spcPct val="100000"/>
              </a:lnSpc>
              <a:spcBef>
                <a:spcPts val="165"/>
              </a:spcBef>
              <a:buSzPct val="95238"/>
              <a:buFont typeface="Wingdings"/>
              <a:buChar char=""/>
              <a:tabLst>
                <a:tab pos="626745" algn="l"/>
              </a:tabLst>
            </a:pPr>
            <a:r>
              <a:rPr lang="ko-KR" altLang="en-US" sz="2400" dirty="0">
                <a:latin typeface="휴먼매직체" pitchFamily="18" charset="-127"/>
                <a:ea typeface="휴먼매직체" pitchFamily="18" charset="-127"/>
              </a:rPr>
              <a:t>구체적인 수식은 아래와 같은데</a:t>
            </a:r>
            <a:r>
              <a:rPr lang="en-US" altLang="ko-KR" sz="2400" dirty="0">
                <a:latin typeface="휴먼매직체" pitchFamily="18" charset="-127"/>
                <a:ea typeface="휴먼매직체" pitchFamily="18" charset="-127"/>
              </a:rPr>
              <a:t>, a</a:t>
            </a:r>
            <a:r>
              <a:rPr lang="ko-KR" altLang="en-US" sz="2400" dirty="0">
                <a:latin typeface="휴먼매직체" pitchFamily="18" charset="-127"/>
                <a:ea typeface="휴먼매직체" pitchFamily="18" charset="-127"/>
              </a:rPr>
              <a:t>값은 사용자 설정이며</a:t>
            </a:r>
            <a:r>
              <a:rPr lang="en-US" altLang="ko-KR" sz="2400" dirty="0">
                <a:latin typeface="휴먼매직체" pitchFamily="18" charset="-127"/>
                <a:ea typeface="휴먼매직체" pitchFamily="18" charset="-127"/>
              </a:rPr>
              <a:t>, </a:t>
            </a:r>
            <a:r>
              <a:rPr lang="ko-KR" altLang="en-US" sz="2400" dirty="0">
                <a:latin typeface="휴먼매직체" pitchFamily="18" charset="-127"/>
                <a:ea typeface="휴먼매직체" pitchFamily="18" charset="-127"/>
              </a:rPr>
              <a:t>실제 값에 가까워지게 설정한다</a:t>
            </a:r>
            <a:r>
              <a:rPr lang="en-US" altLang="ko-KR" sz="2400" dirty="0">
                <a:latin typeface="휴먼매직체" pitchFamily="18" charset="-127"/>
                <a:ea typeface="휴먼매직체" pitchFamily="18" charset="-127"/>
              </a:rPr>
              <a:t>. </a:t>
            </a:r>
            <a:r>
              <a:rPr lang="ko-KR" altLang="en-US" sz="2400" dirty="0">
                <a:latin typeface="휴먼매직체" pitchFamily="18" charset="-127"/>
                <a:ea typeface="휴먼매직체" pitchFamily="18" charset="-127"/>
              </a:rPr>
              <a:t>실제로 사용할 때 아래와 같이 상수는 </a:t>
            </a:r>
            <a:r>
              <a:rPr lang="en-US" altLang="ko-KR" sz="2400" dirty="0">
                <a:latin typeface="휴먼매직체" pitchFamily="18" charset="-127"/>
                <a:ea typeface="휴먼매직체" pitchFamily="18" charset="-127"/>
              </a:rPr>
              <a:t>0.98, 0.02</a:t>
            </a:r>
            <a:r>
              <a:rPr lang="ko-KR" altLang="en-US" sz="2400" dirty="0">
                <a:latin typeface="휴먼매직체" pitchFamily="18" charset="-127"/>
                <a:ea typeface="휴먼매직체" pitchFamily="18" charset="-127"/>
              </a:rPr>
              <a:t>정도로 설정한다고 한다</a:t>
            </a:r>
            <a:r>
              <a:rPr lang="en-US" altLang="ko-KR" sz="2400" dirty="0">
                <a:latin typeface="휴먼매직체" pitchFamily="18" charset="-127"/>
                <a:ea typeface="휴먼매직체" pitchFamily="18" charset="-127"/>
              </a:rPr>
              <a:t>. (</a:t>
            </a:r>
            <a:r>
              <a:rPr lang="ko-KR" altLang="en-US" sz="2400" dirty="0">
                <a:latin typeface="휴먼매직체" pitchFamily="18" charset="-127"/>
                <a:ea typeface="휴먼매직체" pitchFamily="18" charset="-127"/>
              </a:rPr>
              <a:t>가속도 비중   </a:t>
            </a:r>
            <a:r>
              <a:rPr lang="en-US" altLang="ko-KR" sz="2400" dirty="0">
                <a:latin typeface="휴먼매직체" pitchFamily="18" charset="-127"/>
                <a:ea typeface="휴먼매직체" pitchFamily="18" charset="-127"/>
              </a:rPr>
              <a:t>)</a:t>
            </a:r>
          </a:p>
        </p:txBody>
      </p:sp>
      <p:sp>
        <p:nvSpPr>
          <p:cNvPr id="31" name="슬라이드 번호 개체 틀 30">
            <a:extLst>
              <a:ext uri="{FF2B5EF4-FFF2-40B4-BE49-F238E27FC236}">
                <a16:creationId xmlns:a16="http://schemas.microsoft.com/office/drawing/2014/main" id="{C424435B-034B-4D78-AED4-5B9619C7578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R="36195" algn="r">
              <a:spcBef>
                <a:spcPts val="25"/>
              </a:spcBef>
            </a:pPr>
            <a:endParaRPr lang="en-US" i="0" spc="-55" dirty="0">
              <a:latin typeface="Trebuchet MS"/>
              <a:cs typeface="Trebuchet MS"/>
            </a:endParaRPr>
          </a:p>
          <a:p>
            <a:pPr marR="36195" algn="r">
              <a:spcBef>
                <a:spcPts val="25"/>
              </a:spcBef>
            </a:pPr>
            <a:r>
              <a:rPr lang="en-US" altLang="ko-KR" i="0" spc="-55" dirty="0">
                <a:latin typeface="Trebuchet MS"/>
                <a:cs typeface="Trebuchet MS"/>
              </a:rPr>
              <a:t>(</a:t>
            </a:r>
            <a:fld id="{81D60167-4931-47E6-BA6A-407CBD079E47}" type="slidenum">
              <a:rPr lang="en-US" altLang="ko-KR" i="0" spc="-5" smtClean="0">
                <a:latin typeface="Trebuchet MS"/>
                <a:cs typeface="Trebuchet MS"/>
              </a:rPr>
              <a:pPr marR="36195" algn="r">
                <a:spcBef>
                  <a:spcPts val="25"/>
                </a:spcBef>
              </a:pPr>
              <a:t>30</a:t>
            </a:fld>
            <a:r>
              <a:rPr lang="en-US" altLang="ko-KR" i="0" spc="-114" dirty="0">
                <a:latin typeface="Trebuchet MS"/>
                <a:cs typeface="Trebuchet MS"/>
              </a:rPr>
              <a:t>/</a:t>
            </a:r>
            <a:r>
              <a:rPr lang="en-US" altLang="ko-KR" i="0" spc="-5" dirty="0">
                <a:latin typeface="Trebuchet MS"/>
                <a:cs typeface="Trebuchet MS"/>
              </a:rPr>
              <a:t>34</a:t>
            </a:r>
            <a:r>
              <a:rPr lang="en-US" altLang="ko-KR" i="0" spc="-50" dirty="0">
                <a:latin typeface="Trebuchet MS"/>
                <a:cs typeface="Trebuchet MS"/>
              </a:rPr>
              <a:t>)</a:t>
            </a:r>
            <a:endParaRPr lang="en-US" altLang="ko-KR" dirty="0">
              <a:latin typeface="Trebuchet MS"/>
              <a:cs typeface="Trebuchet MS"/>
            </a:endParaRP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DDBAF2E1-3FAC-4817-A08C-1EEAE64873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4724" y="3491290"/>
            <a:ext cx="5586795" cy="1598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69D84AB1-1CC5-4DD6-882E-3A994F72AC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025" y="5621169"/>
            <a:ext cx="8056195" cy="344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화살표: 아래쪽 1">
            <a:extLst>
              <a:ext uri="{FF2B5EF4-FFF2-40B4-BE49-F238E27FC236}">
                <a16:creationId xmlns:a16="http://schemas.microsoft.com/office/drawing/2014/main" id="{73C67B59-2D20-4E4B-AD2A-7D2BAACBB5A3}"/>
              </a:ext>
            </a:extLst>
          </p:cNvPr>
          <p:cNvSpPr/>
          <p:nvPr/>
        </p:nvSpPr>
        <p:spPr>
          <a:xfrm>
            <a:off x="7948281" y="2863850"/>
            <a:ext cx="242579" cy="304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50142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object 29"/>
          <p:cNvSpPr txBox="1">
            <a:spLocks noGrp="1"/>
          </p:cNvSpPr>
          <p:nvPr>
            <p:ph type="title"/>
          </p:nvPr>
        </p:nvSpPr>
        <p:spPr>
          <a:xfrm>
            <a:off x="807726" y="996000"/>
            <a:ext cx="6057265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2301875" algn="l"/>
                <a:tab pos="3816985" algn="l"/>
                <a:tab pos="5022215" algn="l"/>
              </a:tabLst>
            </a:pPr>
            <a:r>
              <a:rPr lang="en-US" sz="2800" dirty="0">
                <a:latin typeface="휴먼둥근헤드라인" pitchFamily="18" charset="-127"/>
                <a:ea typeface="휴먼둥근헤드라인" pitchFamily="18" charset="-127"/>
              </a:rPr>
              <a:t>Sensor Filter (9/9)</a:t>
            </a:r>
            <a:endParaRPr sz="2800" dirty="0">
              <a:latin typeface="휴먼둥근헤드라인" pitchFamily="18" charset="-127"/>
              <a:ea typeface="휴먼둥근헤드라인" pitchFamily="18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801106" y="1949450"/>
            <a:ext cx="4685025" cy="3447739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213360" indent="-201295">
              <a:lnSpc>
                <a:spcPct val="100000"/>
              </a:lnSpc>
              <a:spcBef>
                <a:spcPts val="305"/>
              </a:spcBef>
              <a:buFont typeface="Wingdings"/>
              <a:buChar char=""/>
              <a:tabLst>
                <a:tab pos="213995" algn="l"/>
              </a:tabLst>
            </a:pPr>
            <a:r>
              <a:rPr lang="ko-KR" altLang="en-US" sz="2450" spc="35" dirty="0">
                <a:solidFill>
                  <a:srgbClr val="006FBF"/>
                </a:solidFill>
                <a:latin typeface="휴먼매직체" pitchFamily="18" charset="-127"/>
                <a:ea typeface="휴먼매직체" pitchFamily="18" charset="-127"/>
                <a:cs typeface="Noto Sans CJK JP Regular"/>
              </a:rPr>
              <a:t>상보 필터 </a:t>
            </a:r>
          </a:p>
          <a:p>
            <a:pPr marL="626110" lvl="1" indent="-213995">
              <a:lnSpc>
                <a:spcPct val="100000"/>
              </a:lnSpc>
              <a:spcBef>
                <a:spcPts val="165"/>
              </a:spcBef>
              <a:buSzPct val="95238"/>
              <a:buFont typeface="Wingdings"/>
              <a:buChar char=""/>
              <a:tabLst>
                <a:tab pos="626745" algn="l"/>
              </a:tabLst>
            </a:pPr>
            <a:r>
              <a:rPr lang="ko-KR" altLang="en-US" sz="2400" dirty="0">
                <a:latin typeface="휴먼매직체" pitchFamily="18" charset="-127"/>
                <a:ea typeface="휴먼매직체" pitchFamily="18" charset="-127"/>
              </a:rPr>
              <a:t>오른쪽 그래프는 실제로 상보 필터를 사용했을 때 데이터별 오차를 나타낸 것이다</a:t>
            </a:r>
            <a:r>
              <a:rPr lang="en-US" altLang="ko-KR" sz="2400" dirty="0">
                <a:latin typeface="휴먼매직체" pitchFamily="18" charset="-127"/>
                <a:ea typeface="휴먼매직체" pitchFamily="18" charset="-127"/>
              </a:rPr>
              <a:t>.</a:t>
            </a:r>
          </a:p>
          <a:p>
            <a:pPr marL="412115" lvl="1">
              <a:lnSpc>
                <a:spcPct val="100000"/>
              </a:lnSpc>
              <a:spcBef>
                <a:spcPts val="165"/>
              </a:spcBef>
              <a:buSzPct val="95238"/>
              <a:tabLst>
                <a:tab pos="626745" algn="l"/>
              </a:tabLst>
            </a:pPr>
            <a:endParaRPr lang="en-US" altLang="ko-KR" sz="2400" dirty="0">
              <a:latin typeface="휴먼매직체" pitchFamily="18" charset="-127"/>
              <a:ea typeface="휴먼매직체" pitchFamily="18" charset="-127"/>
            </a:endParaRPr>
          </a:p>
          <a:p>
            <a:pPr marL="626110" lvl="1" indent="-213995">
              <a:lnSpc>
                <a:spcPct val="100000"/>
              </a:lnSpc>
              <a:spcBef>
                <a:spcPts val="165"/>
              </a:spcBef>
              <a:buSzPct val="95238"/>
              <a:buFont typeface="Wingdings"/>
              <a:buChar char=""/>
              <a:tabLst>
                <a:tab pos="626745" algn="l"/>
              </a:tabLst>
            </a:pPr>
            <a:r>
              <a:rPr lang="ko-KR" altLang="en-US" sz="2400" dirty="0">
                <a:latin typeface="휴먼매직체" pitchFamily="18" charset="-127"/>
                <a:ea typeface="휴먼매직체" pitchFamily="18" charset="-127"/>
              </a:rPr>
              <a:t>딜레이를 두고 가속도</a:t>
            </a:r>
            <a:r>
              <a:rPr lang="en-US" altLang="ko-KR" sz="2400" dirty="0">
                <a:latin typeface="휴먼매직체" pitchFamily="18" charset="-127"/>
                <a:ea typeface="휴먼매직체" pitchFamily="18" charset="-127"/>
              </a:rPr>
              <a:t>, </a:t>
            </a:r>
            <a:r>
              <a:rPr lang="ko-KR" altLang="en-US" sz="2400" dirty="0">
                <a:latin typeface="휴먼매직체" pitchFamily="18" charset="-127"/>
                <a:ea typeface="휴먼매직체" pitchFamily="18" charset="-127"/>
              </a:rPr>
              <a:t>자이로스코프 값의 사이의 값을 따라가되</a:t>
            </a:r>
            <a:r>
              <a:rPr lang="en-US" altLang="ko-KR" sz="2400" dirty="0">
                <a:latin typeface="휴먼매직체" pitchFamily="18" charset="-127"/>
                <a:ea typeface="휴먼매직체" pitchFamily="18" charset="-127"/>
              </a:rPr>
              <a:t>, </a:t>
            </a:r>
            <a:r>
              <a:rPr lang="ko-KR" altLang="en-US" sz="2400" dirty="0">
                <a:latin typeface="휴먼매직체" pitchFamily="18" charset="-127"/>
                <a:ea typeface="휴먼매직체" pitchFamily="18" charset="-127"/>
              </a:rPr>
              <a:t>가속도계 특유의 노이즈 감소를 확인할 수 있다</a:t>
            </a:r>
            <a:r>
              <a:rPr lang="en-US" altLang="ko-KR" sz="2400" dirty="0">
                <a:latin typeface="휴먼매직체" pitchFamily="18" charset="-127"/>
                <a:ea typeface="휴먼매직체" pitchFamily="18" charset="-127"/>
              </a:rPr>
              <a:t>.</a:t>
            </a:r>
          </a:p>
        </p:txBody>
      </p:sp>
      <p:sp>
        <p:nvSpPr>
          <p:cNvPr id="31" name="슬라이드 번호 개체 틀 30">
            <a:extLst>
              <a:ext uri="{FF2B5EF4-FFF2-40B4-BE49-F238E27FC236}">
                <a16:creationId xmlns:a16="http://schemas.microsoft.com/office/drawing/2014/main" id="{C424435B-034B-4D78-AED4-5B9619C7578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R="36195" algn="r">
              <a:spcBef>
                <a:spcPts val="25"/>
              </a:spcBef>
            </a:pPr>
            <a:endParaRPr lang="en-US" i="0" spc="-55" dirty="0">
              <a:latin typeface="Trebuchet MS"/>
              <a:cs typeface="Trebuchet MS"/>
            </a:endParaRPr>
          </a:p>
          <a:p>
            <a:pPr marR="36195" algn="r">
              <a:spcBef>
                <a:spcPts val="25"/>
              </a:spcBef>
            </a:pPr>
            <a:r>
              <a:rPr lang="en-US" altLang="ko-KR" i="0" spc="-55" dirty="0">
                <a:latin typeface="Trebuchet MS"/>
                <a:cs typeface="Trebuchet MS"/>
              </a:rPr>
              <a:t>(</a:t>
            </a:r>
            <a:fld id="{81D60167-4931-47E6-BA6A-407CBD079E47}" type="slidenum">
              <a:rPr lang="en-US" altLang="ko-KR" i="0" spc="-5" smtClean="0">
                <a:latin typeface="Trebuchet MS"/>
                <a:cs typeface="Trebuchet MS"/>
              </a:rPr>
              <a:pPr marR="36195" algn="r">
                <a:spcBef>
                  <a:spcPts val="25"/>
                </a:spcBef>
              </a:pPr>
              <a:t>31</a:t>
            </a:fld>
            <a:r>
              <a:rPr lang="en-US" altLang="ko-KR" i="0" spc="-114" dirty="0">
                <a:latin typeface="Trebuchet MS"/>
                <a:cs typeface="Trebuchet MS"/>
              </a:rPr>
              <a:t>/34</a:t>
            </a:r>
            <a:r>
              <a:rPr lang="en-US" altLang="ko-KR" i="0" spc="-50" dirty="0">
                <a:latin typeface="Trebuchet MS"/>
                <a:cs typeface="Trebuchet MS"/>
              </a:rPr>
              <a:t>)</a:t>
            </a:r>
            <a:endParaRPr lang="en-US" altLang="ko-KR" dirty="0">
              <a:latin typeface="Trebuchet MS"/>
              <a:cs typeface="Trebuchet MS"/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B5EB20CA-36A1-45C6-B654-3E01183A46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9271" y="2482850"/>
            <a:ext cx="4800600" cy="3205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05466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20166" y="773061"/>
            <a:ext cx="10191750" cy="6011545"/>
            <a:chOff x="420166" y="773061"/>
            <a:chExt cx="10191750" cy="6011545"/>
          </a:xfrm>
        </p:grpSpPr>
        <p:sp>
          <p:nvSpPr>
            <p:cNvPr id="3" name="object 3"/>
            <p:cNvSpPr/>
            <p:nvPr/>
          </p:nvSpPr>
          <p:spPr>
            <a:xfrm>
              <a:off x="420166" y="773785"/>
              <a:ext cx="200025" cy="6010910"/>
            </a:xfrm>
            <a:custGeom>
              <a:avLst/>
              <a:gdLst/>
              <a:ahLst/>
              <a:cxnLst/>
              <a:rect l="l" t="t" r="r" b="b"/>
              <a:pathLst>
                <a:path w="200025" h="6010909">
                  <a:moveTo>
                    <a:pt x="199428" y="0"/>
                  </a:moveTo>
                  <a:lnTo>
                    <a:pt x="0" y="0"/>
                  </a:lnTo>
                  <a:lnTo>
                    <a:pt x="0" y="6010465"/>
                  </a:lnTo>
                  <a:lnTo>
                    <a:pt x="199428" y="6010465"/>
                  </a:lnTo>
                  <a:lnTo>
                    <a:pt x="199428" y="0"/>
                  </a:lnTo>
                  <a:close/>
                </a:path>
              </a:pathLst>
            </a:custGeom>
            <a:solidFill>
              <a:srgbClr val="4453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19594" y="6433921"/>
              <a:ext cx="9986645" cy="0"/>
            </a:xfrm>
            <a:custGeom>
              <a:avLst/>
              <a:gdLst/>
              <a:ahLst/>
              <a:cxnLst/>
              <a:rect l="l" t="t" r="r" b="b"/>
              <a:pathLst>
                <a:path w="9986645">
                  <a:moveTo>
                    <a:pt x="0" y="0"/>
                  </a:moveTo>
                  <a:lnTo>
                    <a:pt x="9986505" y="0"/>
                  </a:lnTo>
                </a:path>
              </a:pathLst>
            </a:custGeom>
            <a:ln w="608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19594" y="1680070"/>
              <a:ext cx="9986645" cy="0"/>
            </a:xfrm>
            <a:custGeom>
              <a:avLst/>
              <a:gdLst/>
              <a:ahLst/>
              <a:cxnLst/>
              <a:rect l="l" t="t" r="r" b="b"/>
              <a:pathLst>
                <a:path w="9986645">
                  <a:moveTo>
                    <a:pt x="0" y="0"/>
                  </a:moveTo>
                  <a:lnTo>
                    <a:pt x="9986505" y="0"/>
                  </a:lnTo>
                </a:path>
              </a:pathLst>
            </a:custGeom>
            <a:ln w="1065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19594" y="6462852"/>
              <a:ext cx="1536175" cy="27778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748689" y="898080"/>
              <a:ext cx="392760" cy="10568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613192" y="1003782"/>
              <a:ext cx="615022" cy="21628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613192" y="1220076"/>
              <a:ext cx="631774" cy="10814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693875" y="1328216"/>
              <a:ext cx="564781" cy="10814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7730413" y="1436369"/>
              <a:ext cx="411035" cy="108140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479408" y="884123"/>
              <a:ext cx="427774" cy="104419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8372843" y="988555"/>
              <a:ext cx="659168" cy="426478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8476361" y="1415046"/>
              <a:ext cx="452132" cy="106616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9232963" y="773061"/>
              <a:ext cx="301421" cy="76873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8972638" y="849934"/>
              <a:ext cx="685050" cy="353377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8972638" y="1203312"/>
              <a:ext cx="715492" cy="88341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9086812" y="1291666"/>
              <a:ext cx="618070" cy="88341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9117266" y="1380007"/>
              <a:ext cx="616534" cy="88341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9137053" y="1468348"/>
              <a:ext cx="596747" cy="88341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9173590" y="1556689"/>
              <a:ext cx="304469" cy="83781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9785565" y="806373"/>
              <a:ext cx="490194" cy="93827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9758159" y="900201"/>
              <a:ext cx="689622" cy="95961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9745992" y="996162"/>
              <a:ext cx="701789" cy="95961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9726193" y="1092123"/>
              <a:ext cx="701801" cy="95961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9674440" y="1188084"/>
              <a:ext cx="723099" cy="95961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9674440" y="1284046"/>
              <a:ext cx="707885" cy="191909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9840366" y="1475955"/>
              <a:ext cx="499325" cy="89877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>
            <a:spLocks noGrp="1"/>
          </p:cNvSpPr>
          <p:nvPr>
            <p:ph type="title"/>
          </p:nvPr>
        </p:nvSpPr>
        <p:spPr>
          <a:xfrm>
            <a:off x="807726" y="996000"/>
            <a:ext cx="6260472" cy="44435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2301875" algn="l"/>
                <a:tab pos="3816985" algn="l"/>
                <a:tab pos="5022215" algn="l"/>
              </a:tabLst>
            </a:pPr>
            <a:r>
              <a:rPr lang="en-US" sz="2800" dirty="0">
                <a:latin typeface="휴먼둥근헤드라인" pitchFamily="18" charset="-127"/>
                <a:ea typeface="휴먼둥근헤드라인" pitchFamily="18" charset="-127"/>
              </a:rPr>
              <a:t>Future Works</a:t>
            </a:r>
          </a:p>
        </p:txBody>
      </p:sp>
      <p:sp>
        <p:nvSpPr>
          <p:cNvPr id="30" name="object 30"/>
          <p:cNvSpPr txBox="1"/>
          <p:nvPr/>
        </p:nvSpPr>
        <p:spPr>
          <a:xfrm>
            <a:off x="996950" y="1674145"/>
            <a:ext cx="8991600" cy="3555460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12065">
              <a:lnSpc>
                <a:spcPct val="100000"/>
              </a:lnSpc>
              <a:spcBef>
                <a:spcPts val="305"/>
              </a:spcBef>
              <a:tabLst>
                <a:tab pos="213995" algn="l"/>
              </a:tabLst>
            </a:pPr>
            <a:endParaRPr lang="en-US" altLang="ko-KR" sz="2400" spc="35" dirty="0">
              <a:solidFill>
                <a:srgbClr val="006FBF"/>
              </a:solidFill>
              <a:latin typeface="휴먼매직체" pitchFamily="18" charset="-127"/>
              <a:ea typeface="휴먼매직체" pitchFamily="18" charset="-127"/>
            </a:endParaRPr>
          </a:p>
          <a:p>
            <a:pPr marL="354965" indent="-342900">
              <a:lnSpc>
                <a:spcPct val="100000"/>
              </a:lnSpc>
              <a:spcBef>
                <a:spcPts val="305"/>
              </a:spcBef>
              <a:buFont typeface="Wingdings" panose="05000000000000000000" pitchFamily="2" charset="2"/>
              <a:buChar char="Ø"/>
              <a:tabLst>
                <a:tab pos="213995" algn="l"/>
              </a:tabLst>
            </a:pPr>
            <a:r>
              <a:rPr lang="ko-KR" altLang="en-US" sz="2400" spc="35" dirty="0">
                <a:latin typeface="휴먼매직체" pitchFamily="18" charset="-127"/>
                <a:ea typeface="휴먼매직체" pitchFamily="18" charset="-127"/>
              </a:rPr>
              <a:t>실험을 통해 가속도 센서의 작동 원리를 이해할 수 있었다</a:t>
            </a:r>
            <a:r>
              <a:rPr lang="en-US" altLang="ko-KR" sz="2400" spc="35" dirty="0">
                <a:latin typeface="휴먼매직체" pitchFamily="18" charset="-127"/>
                <a:ea typeface="휴먼매직체" pitchFamily="18" charset="-127"/>
              </a:rPr>
              <a:t>. </a:t>
            </a:r>
            <a:r>
              <a:rPr lang="ko-KR" altLang="en-US" sz="2400" spc="35" dirty="0">
                <a:latin typeface="휴먼매직체" pitchFamily="18" charset="-127"/>
                <a:ea typeface="휴먼매직체" pitchFamily="18" charset="-127"/>
              </a:rPr>
              <a:t>기기의 움직임과 관련해 어떤 움직임에서 어떤 반응을 취하는 지 알 수 있었다</a:t>
            </a:r>
            <a:r>
              <a:rPr lang="en-US" altLang="ko-KR" sz="2400" spc="35" dirty="0">
                <a:latin typeface="휴먼매직체" pitchFamily="18" charset="-127"/>
                <a:ea typeface="휴먼매직체" pitchFamily="18" charset="-127"/>
              </a:rPr>
              <a:t>.</a:t>
            </a:r>
          </a:p>
          <a:p>
            <a:pPr marL="354965" indent="-342900">
              <a:lnSpc>
                <a:spcPct val="100000"/>
              </a:lnSpc>
              <a:spcBef>
                <a:spcPts val="305"/>
              </a:spcBef>
              <a:buFont typeface="Wingdings" panose="05000000000000000000" pitchFamily="2" charset="2"/>
              <a:buChar char="Ø"/>
              <a:tabLst>
                <a:tab pos="213995" algn="l"/>
              </a:tabLst>
            </a:pPr>
            <a:endParaRPr lang="en-US" altLang="ko-KR" sz="2400" spc="35" dirty="0">
              <a:latin typeface="휴먼매직체" pitchFamily="18" charset="-127"/>
              <a:ea typeface="휴먼매직체" pitchFamily="18" charset="-127"/>
            </a:endParaRPr>
          </a:p>
          <a:p>
            <a:pPr marL="354965" indent="-342900">
              <a:lnSpc>
                <a:spcPct val="100000"/>
              </a:lnSpc>
              <a:spcBef>
                <a:spcPts val="305"/>
              </a:spcBef>
              <a:buFont typeface="Wingdings" panose="05000000000000000000" pitchFamily="2" charset="2"/>
              <a:buChar char="Ø"/>
              <a:tabLst>
                <a:tab pos="213995" algn="l"/>
              </a:tabLst>
            </a:pPr>
            <a:r>
              <a:rPr lang="ko-KR" altLang="en-US" sz="2400" spc="35" dirty="0">
                <a:latin typeface="휴먼매직체" pitchFamily="18" charset="-127"/>
                <a:ea typeface="휴먼매직체" pitchFamily="18" charset="-127"/>
              </a:rPr>
              <a:t>상보 필터에 대해 알 수 있었고</a:t>
            </a:r>
            <a:r>
              <a:rPr lang="en-US" altLang="ko-KR" sz="2400" spc="35" dirty="0">
                <a:latin typeface="휴먼매직체" pitchFamily="18" charset="-127"/>
                <a:ea typeface="휴먼매직체" pitchFamily="18" charset="-127"/>
              </a:rPr>
              <a:t>, </a:t>
            </a:r>
            <a:r>
              <a:rPr lang="ko-KR" altLang="en-US" sz="2400" spc="35" dirty="0">
                <a:latin typeface="휴먼매직체" pitchFamily="18" charset="-127"/>
                <a:ea typeface="휴먼매직체" pitchFamily="18" charset="-127"/>
              </a:rPr>
              <a:t>실제 기기에서 실험을 해 보며 상보 필터를 적용해 볼 것이다</a:t>
            </a:r>
            <a:r>
              <a:rPr lang="en-US" altLang="ko-KR" sz="2400" spc="35" dirty="0">
                <a:latin typeface="휴먼매직체" pitchFamily="18" charset="-127"/>
                <a:ea typeface="휴먼매직체" pitchFamily="18" charset="-127"/>
              </a:rPr>
              <a:t>.</a:t>
            </a:r>
          </a:p>
          <a:p>
            <a:pPr marL="354965" indent="-342900">
              <a:lnSpc>
                <a:spcPct val="100000"/>
              </a:lnSpc>
              <a:spcBef>
                <a:spcPts val="305"/>
              </a:spcBef>
              <a:buFont typeface="Wingdings" panose="05000000000000000000" pitchFamily="2" charset="2"/>
              <a:buChar char="Ø"/>
              <a:tabLst>
                <a:tab pos="213995" algn="l"/>
              </a:tabLst>
            </a:pPr>
            <a:endParaRPr lang="en-US" altLang="ko-KR" sz="2400" spc="35" dirty="0">
              <a:latin typeface="휴먼매직체" pitchFamily="18" charset="-127"/>
              <a:ea typeface="휴먼매직체" pitchFamily="18" charset="-127"/>
            </a:endParaRPr>
          </a:p>
          <a:p>
            <a:pPr marL="354965" indent="-342900">
              <a:lnSpc>
                <a:spcPct val="100000"/>
              </a:lnSpc>
              <a:spcBef>
                <a:spcPts val="305"/>
              </a:spcBef>
              <a:buFont typeface="Wingdings" panose="05000000000000000000" pitchFamily="2" charset="2"/>
              <a:buChar char="Ø"/>
              <a:tabLst>
                <a:tab pos="213995" algn="l"/>
              </a:tabLst>
            </a:pPr>
            <a:r>
              <a:rPr lang="ko-KR" altLang="en-US" sz="2400" spc="35" dirty="0">
                <a:latin typeface="휴먼매직체" pitchFamily="18" charset="-127"/>
                <a:ea typeface="휴먼매직체" pitchFamily="18" charset="-127"/>
              </a:rPr>
              <a:t>상보 필터 이외 칼만 </a:t>
            </a:r>
            <a:r>
              <a:rPr lang="ko-KR" altLang="en-US" sz="2400" spc="35" dirty="0" err="1">
                <a:latin typeface="휴먼매직체" pitchFamily="18" charset="-127"/>
                <a:ea typeface="휴먼매직체" pitchFamily="18" charset="-127"/>
              </a:rPr>
              <a:t>필터등</a:t>
            </a:r>
            <a:r>
              <a:rPr lang="ko-KR" altLang="en-US" sz="2400" spc="35" dirty="0">
                <a:latin typeface="휴먼매직체" pitchFamily="18" charset="-127"/>
                <a:ea typeface="휴먼매직체" pitchFamily="18" charset="-127"/>
              </a:rPr>
              <a:t> 다양한 필터를 논문 위주의 자료를 조사해 알아볼 예정이다</a:t>
            </a:r>
            <a:r>
              <a:rPr lang="en-US" altLang="ko-KR" sz="2400" spc="35" dirty="0">
                <a:latin typeface="휴먼매직체" pitchFamily="18" charset="-127"/>
                <a:ea typeface="휴먼매직체" pitchFamily="18" charset="-127"/>
              </a:rPr>
              <a:t>.</a:t>
            </a:r>
          </a:p>
        </p:txBody>
      </p:sp>
      <p:sp>
        <p:nvSpPr>
          <p:cNvPr id="31" name="슬라이드 번호 개체 틀 30">
            <a:extLst>
              <a:ext uri="{FF2B5EF4-FFF2-40B4-BE49-F238E27FC236}">
                <a16:creationId xmlns:a16="http://schemas.microsoft.com/office/drawing/2014/main" id="{7C89091C-C39E-484D-970B-DEAB9B465D4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R="36195" algn="r">
              <a:spcBef>
                <a:spcPts val="25"/>
              </a:spcBef>
            </a:pPr>
            <a:endParaRPr lang="en-US" i="0" spc="-55" dirty="0">
              <a:latin typeface="Trebuchet MS"/>
              <a:cs typeface="Trebuchet MS"/>
            </a:endParaRPr>
          </a:p>
          <a:p>
            <a:pPr marR="36195" algn="r">
              <a:spcBef>
                <a:spcPts val="25"/>
              </a:spcBef>
            </a:pPr>
            <a:r>
              <a:rPr lang="en-US" altLang="ko-KR" i="0" spc="-55" dirty="0">
                <a:latin typeface="Trebuchet MS"/>
                <a:cs typeface="Trebuchet MS"/>
              </a:rPr>
              <a:t>(</a:t>
            </a:r>
            <a:fld id="{81D60167-4931-47E6-BA6A-407CBD079E47}" type="slidenum">
              <a:rPr lang="en-US" altLang="ko-KR" i="0" spc="-5" smtClean="0">
                <a:latin typeface="Trebuchet MS"/>
                <a:cs typeface="Trebuchet MS"/>
              </a:rPr>
              <a:pPr marR="36195" algn="r">
                <a:spcBef>
                  <a:spcPts val="25"/>
                </a:spcBef>
              </a:pPr>
              <a:t>32</a:t>
            </a:fld>
            <a:r>
              <a:rPr lang="en-US" altLang="ko-KR" i="0" spc="-114" dirty="0">
                <a:latin typeface="Trebuchet MS"/>
                <a:cs typeface="Trebuchet MS"/>
              </a:rPr>
              <a:t>/34</a:t>
            </a:r>
            <a:r>
              <a:rPr lang="en-US" altLang="ko-KR" i="0" spc="-50" dirty="0">
                <a:latin typeface="Trebuchet MS"/>
                <a:cs typeface="Trebuchet MS"/>
              </a:rPr>
              <a:t>)</a:t>
            </a:r>
            <a:endParaRPr lang="en-US" altLang="ko-KR" dirty="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22038819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20166" y="773061"/>
            <a:ext cx="10191750" cy="6011545"/>
            <a:chOff x="420166" y="773061"/>
            <a:chExt cx="10191750" cy="6011545"/>
          </a:xfrm>
        </p:grpSpPr>
        <p:sp>
          <p:nvSpPr>
            <p:cNvPr id="3" name="object 3"/>
            <p:cNvSpPr/>
            <p:nvPr/>
          </p:nvSpPr>
          <p:spPr>
            <a:xfrm>
              <a:off x="420166" y="773785"/>
              <a:ext cx="200025" cy="6010910"/>
            </a:xfrm>
            <a:custGeom>
              <a:avLst/>
              <a:gdLst/>
              <a:ahLst/>
              <a:cxnLst/>
              <a:rect l="l" t="t" r="r" b="b"/>
              <a:pathLst>
                <a:path w="200025" h="6010909">
                  <a:moveTo>
                    <a:pt x="199428" y="0"/>
                  </a:moveTo>
                  <a:lnTo>
                    <a:pt x="0" y="0"/>
                  </a:lnTo>
                  <a:lnTo>
                    <a:pt x="0" y="6010465"/>
                  </a:lnTo>
                  <a:lnTo>
                    <a:pt x="199428" y="6010465"/>
                  </a:lnTo>
                  <a:lnTo>
                    <a:pt x="199428" y="0"/>
                  </a:lnTo>
                  <a:close/>
                </a:path>
              </a:pathLst>
            </a:custGeom>
            <a:solidFill>
              <a:srgbClr val="4453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19594" y="6433921"/>
              <a:ext cx="9986645" cy="0"/>
            </a:xfrm>
            <a:custGeom>
              <a:avLst/>
              <a:gdLst/>
              <a:ahLst/>
              <a:cxnLst/>
              <a:rect l="l" t="t" r="r" b="b"/>
              <a:pathLst>
                <a:path w="9986645">
                  <a:moveTo>
                    <a:pt x="0" y="0"/>
                  </a:moveTo>
                  <a:lnTo>
                    <a:pt x="9986505" y="0"/>
                  </a:lnTo>
                </a:path>
              </a:pathLst>
            </a:custGeom>
            <a:ln w="608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19594" y="1680070"/>
              <a:ext cx="9986645" cy="0"/>
            </a:xfrm>
            <a:custGeom>
              <a:avLst/>
              <a:gdLst/>
              <a:ahLst/>
              <a:cxnLst/>
              <a:rect l="l" t="t" r="r" b="b"/>
              <a:pathLst>
                <a:path w="9986645">
                  <a:moveTo>
                    <a:pt x="0" y="0"/>
                  </a:moveTo>
                  <a:lnTo>
                    <a:pt x="9986505" y="0"/>
                  </a:lnTo>
                </a:path>
              </a:pathLst>
            </a:custGeom>
            <a:ln w="1065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19594" y="6462852"/>
              <a:ext cx="1536175" cy="27778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748689" y="898080"/>
              <a:ext cx="392760" cy="10568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613192" y="1003782"/>
              <a:ext cx="615022" cy="21628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613192" y="1220076"/>
              <a:ext cx="631774" cy="10814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693875" y="1328216"/>
              <a:ext cx="564781" cy="108140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7730413" y="1436369"/>
              <a:ext cx="411035" cy="108140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479408" y="884123"/>
              <a:ext cx="427774" cy="104419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8372843" y="988555"/>
              <a:ext cx="659168" cy="426478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8476361" y="1415046"/>
              <a:ext cx="452132" cy="106616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9232963" y="773061"/>
              <a:ext cx="301421" cy="76873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8972638" y="849934"/>
              <a:ext cx="685050" cy="353377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8972638" y="1203312"/>
              <a:ext cx="715492" cy="88341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9086812" y="1291666"/>
              <a:ext cx="618070" cy="88341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9117266" y="1380007"/>
              <a:ext cx="616534" cy="88341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9137053" y="1468348"/>
              <a:ext cx="596747" cy="88341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9173590" y="1556689"/>
              <a:ext cx="304469" cy="83781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9785565" y="806373"/>
              <a:ext cx="490194" cy="93827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9758159" y="900201"/>
              <a:ext cx="689622" cy="95961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9745992" y="996162"/>
              <a:ext cx="701789" cy="95961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9726193" y="1092123"/>
              <a:ext cx="701801" cy="95961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9674440" y="1188084"/>
              <a:ext cx="723099" cy="95961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9674440" y="1284046"/>
              <a:ext cx="707885" cy="191909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9840366" y="1475955"/>
              <a:ext cx="499325" cy="89877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>
            <a:spLocks noGrp="1"/>
          </p:cNvSpPr>
          <p:nvPr>
            <p:ph type="title"/>
          </p:nvPr>
        </p:nvSpPr>
        <p:spPr>
          <a:xfrm>
            <a:off x="807726" y="996000"/>
            <a:ext cx="6057265" cy="44435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2301875" algn="l"/>
                <a:tab pos="3816985" algn="l"/>
                <a:tab pos="5022215" algn="l"/>
              </a:tabLst>
            </a:pPr>
            <a:r>
              <a:rPr lang="en-US" altLang="ko-KR" sz="2800" dirty="0">
                <a:latin typeface="휴먼둥근헤드라인" pitchFamily="18" charset="-127"/>
                <a:ea typeface="휴먼둥근헤드라인" pitchFamily="18" charset="-127"/>
              </a:rPr>
              <a:t>References</a:t>
            </a:r>
            <a:endParaRPr sz="2800" dirty="0">
              <a:latin typeface="휴먼둥근헤드라인" pitchFamily="18" charset="-127"/>
              <a:ea typeface="휴먼둥근헤드라인" pitchFamily="18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807726" y="1674145"/>
            <a:ext cx="8952224" cy="2778325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213360" indent="-201295">
              <a:lnSpc>
                <a:spcPct val="100000"/>
              </a:lnSpc>
              <a:spcBef>
                <a:spcPts val="305"/>
              </a:spcBef>
              <a:buFont typeface="Wingdings"/>
              <a:buChar char=""/>
              <a:tabLst>
                <a:tab pos="213995" algn="l"/>
              </a:tabLst>
            </a:pPr>
            <a:r>
              <a:rPr lang="en-US" altLang="ko-KR" sz="2400" dirty="0">
                <a:hlinkClick r:id="rId26"/>
              </a:rPr>
              <a:t>https://mailmail.tistory.com/10?category=700669</a:t>
            </a:r>
            <a:endParaRPr lang="en-US" altLang="ko-KR" sz="2400" dirty="0"/>
          </a:p>
          <a:p>
            <a:pPr marL="213360" indent="-201295">
              <a:lnSpc>
                <a:spcPct val="100000"/>
              </a:lnSpc>
              <a:spcBef>
                <a:spcPts val="305"/>
              </a:spcBef>
              <a:buFont typeface="Wingdings"/>
              <a:buChar char=""/>
              <a:tabLst>
                <a:tab pos="213995" algn="l"/>
              </a:tabLst>
            </a:pPr>
            <a:r>
              <a:rPr lang="en-US" altLang="ko-KR" sz="2400" dirty="0">
                <a:ea typeface="휴먼매직체" pitchFamily="18" charset="-127"/>
                <a:cs typeface="Noto Sans CJK JP Regular"/>
                <a:hlinkClick r:id="rId27"/>
              </a:rPr>
              <a:t>https://pinkwink.kr/390</a:t>
            </a:r>
            <a:endParaRPr lang="en-US" altLang="ko-KR" sz="2400" dirty="0">
              <a:ea typeface="휴먼매직체" pitchFamily="18" charset="-127"/>
              <a:cs typeface="Noto Sans CJK JP Regular"/>
            </a:endParaRPr>
          </a:p>
          <a:p>
            <a:pPr marL="213360" indent="-201295">
              <a:lnSpc>
                <a:spcPct val="100000"/>
              </a:lnSpc>
              <a:spcBef>
                <a:spcPts val="305"/>
              </a:spcBef>
              <a:buFont typeface="Wingdings"/>
              <a:buChar char=""/>
              <a:tabLst>
                <a:tab pos="213995" algn="l"/>
              </a:tabLst>
            </a:pPr>
            <a:r>
              <a:rPr lang="en-US" altLang="ko-KR" sz="2400" dirty="0">
                <a:hlinkClick r:id="rId28"/>
              </a:rPr>
              <a:t>http://mechasolutionwiki.com/index.php?title=%EC%83%81%EB%B3%B4%ED%95%84%ED%84%B0</a:t>
            </a:r>
            <a:endParaRPr lang="en-US" altLang="ko-KR" sz="2400" dirty="0"/>
          </a:p>
          <a:p>
            <a:pPr marL="213360" indent="-201295">
              <a:lnSpc>
                <a:spcPct val="100000"/>
              </a:lnSpc>
              <a:spcBef>
                <a:spcPts val="305"/>
              </a:spcBef>
              <a:buFont typeface="Wingdings"/>
              <a:buChar char=""/>
              <a:tabLst>
                <a:tab pos="213995" algn="l"/>
              </a:tabLst>
            </a:pPr>
            <a:r>
              <a:rPr lang="en-US" altLang="ko-KR" sz="2400" dirty="0">
                <a:hlinkClick r:id="rId29"/>
              </a:rPr>
              <a:t>https://m.blog.naver.com/PostView.nhn?blogId=hms4913&amp;logNo=30178369219&amp;proxyReferer=https:%2F%2Fwww.google.com%2F</a:t>
            </a:r>
            <a:endParaRPr lang="en-US" altLang="ko-KR" sz="2400" dirty="0"/>
          </a:p>
          <a:p>
            <a:pPr marL="213360" indent="-201295">
              <a:lnSpc>
                <a:spcPct val="100000"/>
              </a:lnSpc>
              <a:spcBef>
                <a:spcPts val="305"/>
              </a:spcBef>
              <a:buFont typeface="Wingdings"/>
              <a:buChar char=""/>
              <a:tabLst>
                <a:tab pos="213995" algn="l"/>
              </a:tabLst>
            </a:pPr>
            <a:r>
              <a:rPr lang="en-US" altLang="ko-KR" sz="2400" dirty="0">
                <a:hlinkClick r:id="rId30"/>
              </a:rPr>
              <a:t>https://m.blog.naver.com/yaba322/221291345801</a:t>
            </a:r>
            <a:endParaRPr lang="en-US" altLang="ko-KR" sz="2400" dirty="0">
              <a:ea typeface="휴먼매직체" pitchFamily="18" charset="-127"/>
              <a:cs typeface="Noto Sans CJK JP Regular"/>
            </a:endParaRPr>
          </a:p>
        </p:txBody>
      </p:sp>
      <p:sp>
        <p:nvSpPr>
          <p:cNvPr id="31" name="슬라이드 번호 개체 틀 30">
            <a:extLst>
              <a:ext uri="{FF2B5EF4-FFF2-40B4-BE49-F238E27FC236}">
                <a16:creationId xmlns:a16="http://schemas.microsoft.com/office/drawing/2014/main" id="{E50DD0DE-E2F7-4B11-A72C-BD102E6038E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R="36195" algn="r">
              <a:spcBef>
                <a:spcPts val="25"/>
              </a:spcBef>
            </a:pPr>
            <a:endParaRPr lang="en-US" i="0" spc="-55" dirty="0">
              <a:latin typeface="Trebuchet MS"/>
              <a:cs typeface="Trebuchet MS"/>
            </a:endParaRPr>
          </a:p>
          <a:p>
            <a:pPr marR="36195" algn="r">
              <a:spcBef>
                <a:spcPts val="25"/>
              </a:spcBef>
            </a:pPr>
            <a:r>
              <a:rPr lang="en-US" altLang="ko-KR" i="0" spc="-55" dirty="0">
                <a:latin typeface="Trebuchet MS"/>
                <a:cs typeface="Trebuchet MS"/>
              </a:rPr>
              <a:t>(</a:t>
            </a:r>
            <a:fld id="{81D60167-4931-47E6-BA6A-407CBD079E47}" type="slidenum">
              <a:rPr lang="en-US" altLang="ko-KR" i="0" spc="-5" smtClean="0">
                <a:latin typeface="Trebuchet MS"/>
                <a:cs typeface="Trebuchet MS"/>
              </a:rPr>
              <a:pPr marR="36195" algn="r">
                <a:spcBef>
                  <a:spcPts val="25"/>
                </a:spcBef>
              </a:pPr>
              <a:t>33</a:t>
            </a:fld>
            <a:r>
              <a:rPr lang="en-US" altLang="ko-KR" i="0" spc="-114" dirty="0">
                <a:latin typeface="Trebuchet MS"/>
                <a:cs typeface="Trebuchet MS"/>
              </a:rPr>
              <a:t>/34</a:t>
            </a:r>
            <a:r>
              <a:rPr lang="en-US" altLang="ko-KR" i="0" spc="-50" dirty="0">
                <a:latin typeface="Trebuchet MS"/>
                <a:cs typeface="Trebuchet MS"/>
              </a:rPr>
              <a:t>)</a:t>
            </a:r>
            <a:endParaRPr lang="en-US" altLang="ko-KR" dirty="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object 29"/>
          <p:cNvSpPr txBox="1">
            <a:spLocks noGrp="1"/>
          </p:cNvSpPr>
          <p:nvPr>
            <p:ph type="title"/>
          </p:nvPr>
        </p:nvSpPr>
        <p:spPr>
          <a:xfrm>
            <a:off x="807726" y="996000"/>
            <a:ext cx="6057265" cy="44435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2301875" algn="l"/>
                <a:tab pos="3816985" algn="l"/>
                <a:tab pos="5022215" algn="l"/>
              </a:tabLst>
            </a:pPr>
            <a:r>
              <a:rPr lang="en-US" altLang="ko-KR" sz="2800" dirty="0">
                <a:latin typeface="휴먼둥근헤드라인" pitchFamily="18" charset="-127"/>
                <a:ea typeface="휴먼둥근헤드라인" pitchFamily="18" charset="-127"/>
              </a:rPr>
              <a:t>History</a:t>
            </a:r>
            <a:endParaRPr sz="2800" dirty="0">
              <a:latin typeface="휴먼둥근헤드라인" pitchFamily="18" charset="-127"/>
              <a:ea typeface="휴먼둥근헤드라인" pitchFamily="18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807726" y="1674145"/>
            <a:ext cx="9561824" cy="4440318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12065">
              <a:lnSpc>
                <a:spcPct val="100000"/>
              </a:lnSpc>
              <a:spcBef>
                <a:spcPts val="305"/>
              </a:spcBef>
              <a:tabLst>
                <a:tab pos="213995" algn="l"/>
              </a:tabLst>
            </a:pPr>
            <a:r>
              <a:rPr lang="en-US" altLang="ko-KR" sz="2400" dirty="0">
                <a:latin typeface="휴먼매직체" panose="02030504000101010101" pitchFamily="18" charset="-127"/>
                <a:ea typeface="휴먼매직체" panose="02030504000101010101" pitchFamily="18" charset="-127"/>
                <a:cs typeface="Noto Sans CJK JP Regular"/>
              </a:rPr>
              <a:t>Test</a:t>
            </a:r>
            <a:r>
              <a:rPr lang="ko-KR" altLang="en-US" sz="2400" dirty="0">
                <a:latin typeface="휴먼매직체" panose="02030504000101010101" pitchFamily="18" charset="-127"/>
                <a:ea typeface="휴먼매직체" panose="02030504000101010101" pitchFamily="18" charset="-127"/>
                <a:cs typeface="Noto Sans CJK JP Regular"/>
              </a:rPr>
              <a:t> </a:t>
            </a:r>
            <a:r>
              <a:rPr lang="en-US" altLang="ko-KR" sz="2400" dirty="0">
                <a:latin typeface="휴먼매직체" panose="02030504000101010101" pitchFamily="18" charset="-127"/>
                <a:ea typeface="휴먼매직체" panose="02030504000101010101" pitchFamily="18" charset="-127"/>
                <a:cs typeface="Noto Sans CJK JP Regular"/>
              </a:rPr>
              <a:t>environment</a:t>
            </a:r>
          </a:p>
          <a:p>
            <a:pPr marL="12065">
              <a:lnSpc>
                <a:spcPct val="100000"/>
              </a:lnSpc>
              <a:spcBef>
                <a:spcPts val="305"/>
              </a:spcBef>
              <a:tabLst>
                <a:tab pos="213995" algn="l"/>
              </a:tabLst>
            </a:pPr>
            <a:r>
              <a:rPr lang="en-US" altLang="ko-KR" sz="2400" dirty="0">
                <a:latin typeface="휴먼매직체" panose="02030504000101010101" pitchFamily="18" charset="-127"/>
                <a:ea typeface="휴먼매직체" panose="02030504000101010101" pitchFamily="18" charset="-127"/>
                <a:cs typeface="Noto Sans CJK JP Regular"/>
              </a:rPr>
              <a:t> -</a:t>
            </a:r>
            <a:r>
              <a:rPr lang="ko-KR" altLang="en-US" sz="2300" dirty="0">
                <a:latin typeface="휴먼매직체" panose="02030504000101010101" pitchFamily="18" charset="-127"/>
                <a:ea typeface="휴먼매직체" panose="02030504000101010101" pitchFamily="18" charset="-127"/>
                <a:cs typeface="Noto Sans CJK JP Regular"/>
              </a:rPr>
              <a:t>컴퓨터 개발환경</a:t>
            </a:r>
            <a:endParaRPr lang="en-US" altLang="ko-KR" sz="2300" dirty="0">
              <a:latin typeface="휴먼매직체" panose="02030504000101010101" pitchFamily="18" charset="-127"/>
              <a:ea typeface="휴먼매직체" panose="02030504000101010101" pitchFamily="18" charset="-127"/>
              <a:cs typeface="Noto Sans CJK JP Regular"/>
            </a:endParaRPr>
          </a:p>
          <a:p>
            <a:pPr marL="12065">
              <a:lnSpc>
                <a:spcPct val="100000"/>
              </a:lnSpc>
              <a:spcBef>
                <a:spcPts val="305"/>
              </a:spcBef>
              <a:tabLst>
                <a:tab pos="213995" algn="l"/>
              </a:tabLst>
            </a:pPr>
            <a:endParaRPr lang="en-US" altLang="ko-KR" sz="2400" dirty="0">
              <a:latin typeface="휴먼매직체" panose="02030504000101010101" pitchFamily="18" charset="-127"/>
              <a:ea typeface="휴먼매직체" panose="02030504000101010101" pitchFamily="18" charset="-127"/>
              <a:cs typeface="Noto Sans CJK JP Regular"/>
            </a:endParaRPr>
          </a:p>
          <a:p>
            <a:pPr marL="12065">
              <a:lnSpc>
                <a:spcPct val="100000"/>
              </a:lnSpc>
              <a:spcBef>
                <a:spcPts val="305"/>
              </a:spcBef>
              <a:tabLst>
                <a:tab pos="213995" algn="l"/>
              </a:tabLst>
            </a:pPr>
            <a:endParaRPr lang="en-US" altLang="ko-KR" sz="2400" dirty="0">
              <a:latin typeface="휴먼매직체" panose="02030504000101010101" pitchFamily="18" charset="-127"/>
              <a:ea typeface="휴먼매직체" panose="02030504000101010101" pitchFamily="18" charset="-127"/>
              <a:cs typeface="Noto Sans CJK JP Regular"/>
            </a:endParaRPr>
          </a:p>
          <a:p>
            <a:pPr marL="12065">
              <a:lnSpc>
                <a:spcPct val="100000"/>
              </a:lnSpc>
              <a:spcBef>
                <a:spcPts val="305"/>
              </a:spcBef>
              <a:tabLst>
                <a:tab pos="213995" algn="l"/>
              </a:tabLst>
            </a:pPr>
            <a:endParaRPr lang="en-US" altLang="ko-KR" sz="2400" dirty="0">
              <a:latin typeface="휴먼매직체" panose="02030504000101010101" pitchFamily="18" charset="-127"/>
              <a:ea typeface="휴먼매직체" panose="02030504000101010101" pitchFamily="18" charset="-127"/>
              <a:cs typeface="Noto Sans CJK JP Regular"/>
            </a:endParaRPr>
          </a:p>
          <a:p>
            <a:pPr marL="12065">
              <a:lnSpc>
                <a:spcPct val="100000"/>
              </a:lnSpc>
              <a:spcBef>
                <a:spcPts val="305"/>
              </a:spcBef>
              <a:tabLst>
                <a:tab pos="213995" algn="l"/>
              </a:tabLst>
            </a:pPr>
            <a:endParaRPr lang="en-US" altLang="ko-KR" sz="2400" dirty="0">
              <a:latin typeface="휴먼매직체" panose="02030504000101010101" pitchFamily="18" charset="-127"/>
              <a:ea typeface="휴먼매직체" panose="02030504000101010101" pitchFamily="18" charset="-127"/>
              <a:cs typeface="Noto Sans CJK JP Regular"/>
            </a:endParaRPr>
          </a:p>
          <a:p>
            <a:pPr marL="12065">
              <a:lnSpc>
                <a:spcPct val="100000"/>
              </a:lnSpc>
              <a:spcBef>
                <a:spcPts val="305"/>
              </a:spcBef>
              <a:tabLst>
                <a:tab pos="213995" algn="l"/>
              </a:tabLst>
            </a:pPr>
            <a:endParaRPr lang="en-US" altLang="ko-KR" sz="2400" dirty="0">
              <a:latin typeface="휴먼매직체" panose="02030504000101010101" pitchFamily="18" charset="-127"/>
              <a:ea typeface="휴먼매직체" panose="02030504000101010101" pitchFamily="18" charset="-127"/>
              <a:cs typeface="Noto Sans CJK JP Regular"/>
            </a:endParaRPr>
          </a:p>
          <a:p>
            <a:pPr marL="12065">
              <a:lnSpc>
                <a:spcPct val="100000"/>
              </a:lnSpc>
              <a:spcBef>
                <a:spcPts val="305"/>
              </a:spcBef>
              <a:tabLst>
                <a:tab pos="213995" algn="l"/>
              </a:tabLst>
            </a:pPr>
            <a:endParaRPr lang="en-US" altLang="ko-KR" sz="2400" dirty="0">
              <a:latin typeface="휴먼매직체" panose="02030504000101010101" pitchFamily="18" charset="-127"/>
              <a:ea typeface="휴먼매직체" panose="02030504000101010101" pitchFamily="18" charset="-127"/>
              <a:cs typeface="Noto Sans CJK JP Regular"/>
            </a:endParaRPr>
          </a:p>
          <a:p>
            <a:pPr marL="12065">
              <a:lnSpc>
                <a:spcPct val="100000"/>
              </a:lnSpc>
              <a:spcBef>
                <a:spcPts val="305"/>
              </a:spcBef>
              <a:tabLst>
                <a:tab pos="213995" algn="l"/>
              </a:tabLst>
            </a:pPr>
            <a:r>
              <a:rPr lang="ko-KR" altLang="en-US" sz="2400" dirty="0">
                <a:latin typeface="휴먼매직체" panose="02030504000101010101" pitchFamily="18" charset="-127"/>
                <a:ea typeface="휴먼매직체" panose="02030504000101010101" pitchFamily="18" charset="-127"/>
                <a:cs typeface="Noto Sans CJK JP Regular"/>
              </a:rPr>
              <a:t> </a:t>
            </a:r>
            <a:r>
              <a:rPr lang="en-US" altLang="ko-KR" sz="2400" dirty="0">
                <a:latin typeface="휴먼매직체" panose="02030504000101010101" pitchFamily="18" charset="-127"/>
                <a:ea typeface="휴먼매직체" panose="02030504000101010101" pitchFamily="18" charset="-127"/>
                <a:cs typeface="Noto Sans CJK JP Regular"/>
              </a:rPr>
              <a:t>-</a:t>
            </a:r>
            <a:r>
              <a:rPr lang="ko-KR" altLang="en-US" sz="2300" dirty="0" err="1">
                <a:latin typeface="휴먼매직체" panose="02030504000101010101" pitchFamily="18" charset="-127"/>
                <a:ea typeface="휴먼매직체" panose="02030504000101010101" pitchFamily="18" charset="-127"/>
                <a:cs typeface="Noto Sans CJK JP Regular"/>
              </a:rPr>
              <a:t>안드로이드</a:t>
            </a:r>
            <a:r>
              <a:rPr lang="ko-KR" altLang="en-US" sz="2300" dirty="0">
                <a:latin typeface="휴먼매직체" panose="02030504000101010101" pitchFamily="18" charset="-127"/>
                <a:ea typeface="휴먼매직체" panose="02030504000101010101" pitchFamily="18" charset="-127"/>
                <a:cs typeface="Noto Sans CJK JP Regular"/>
              </a:rPr>
              <a:t> 스튜디오 버전 </a:t>
            </a:r>
            <a:r>
              <a:rPr lang="en-US" altLang="ko-KR" sz="2300" dirty="0">
                <a:latin typeface="휴먼매직체" panose="02030504000101010101" pitchFamily="18" charset="-127"/>
                <a:ea typeface="휴먼매직체" panose="02030504000101010101" pitchFamily="18" charset="-127"/>
                <a:cs typeface="Noto Sans CJK JP Regular"/>
              </a:rPr>
              <a:t>version 3.5.3</a:t>
            </a:r>
          </a:p>
          <a:p>
            <a:pPr marL="12065">
              <a:lnSpc>
                <a:spcPct val="100000"/>
              </a:lnSpc>
              <a:spcBef>
                <a:spcPts val="305"/>
              </a:spcBef>
              <a:tabLst>
                <a:tab pos="213995" algn="l"/>
              </a:tabLst>
            </a:pPr>
            <a:r>
              <a:rPr lang="en-US" altLang="ko-KR" sz="2300" dirty="0">
                <a:latin typeface="휴먼매직체" panose="02030504000101010101" pitchFamily="18" charset="-127"/>
                <a:ea typeface="휴먼매직체" panose="02030504000101010101" pitchFamily="18" charset="-127"/>
                <a:cs typeface="Noto Sans CJK JP Regular"/>
              </a:rPr>
              <a:t>  Minimum API level : API 15:Android 4.0.3(</a:t>
            </a:r>
            <a:r>
              <a:rPr lang="en-US" altLang="ko-KR" sz="2300" dirty="0" err="1">
                <a:latin typeface="휴먼매직체" panose="02030504000101010101" pitchFamily="18" charset="-127"/>
                <a:ea typeface="휴먼매직체" panose="02030504000101010101" pitchFamily="18" charset="-127"/>
                <a:cs typeface="Noto Sans CJK JP Regular"/>
              </a:rPr>
              <a:t>IceCreamSandWich</a:t>
            </a:r>
            <a:r>
              <a:rPr lang="en-US" altLang="ko-KR" sz="2300" dirty="0">
                <a:latin typeface="휴먼매직체" panose="02030504000101010101" pitchFamily="18" charset="-127"/>
                <a:ea typeface="휴먼매직체" panose="02030504000101010101" pitchFamily="18" charset="-127"/>
                <a:cs typeface="Noto Sans CJK JP Regular"/>
              </a:rPr>
              <a:t>)</a:t>
            </a:r>
          </a:p>
          <a:p>
            <a:pPr marL="12065" algn="r">
              <a:lnSpc>
                <a:spcPct val="100000"/>
              </a:lnSpc>
              <a:spcBef>
                <a:spcPts val="305"/>
              </a:spcBef>
              <a:tabLst>
                <a:tab pos="213995" algn="l"/>
              </a:tabLst>
            </a:pPr>
            <a:r>
              <a:rPr lang="en-US" altLang="ko-KR" sz="2200" dirty="0">
                <a:latin typeface="휴먼매직체" panose="02030504000101010101" pitchFamily="18" charset="-127"/>
                <a:ea typeface="휴먼매직체" panose="02030504000101010101" pitchFamily="18" charset="-127"/>
                <a:cs typeface="Noto Sans CJK JP Regular"/>
              </a:rPr>
              <a:t>Made by </a:t>
            </a:r>
            <a:r>
              <a:rPr lang="ko-KR" altLang="en-US" sz="2200" dirty="0">
                <a:latin typeface="휴먼매직체" panose="02030504000101010101" pitchFamily="18" charset="-127"/>
                <a:ea typeface="휴먼매직체" panose="02030504000101010101" pitchFamily="18" charset="-127"/>
                <a:cs typeface="Noto Sans CJK JP Regular"/>
              </a:rPr>
              <a:t>전성윤</a:t>
            </a:r>
            <a:r>
              <a:rPr lang="en-US" altLang="ko-KR" sz="2200" dirty="0">
                <a:latin typeface="휴먼매직체" panose="02030504000101010101" pitchFamily="18" charset="-127"/>
                <a:ea typeface="휴먼매직체" panose="02030504000101010101" pitchFamily="18" charset="-127"/>
                <a:cs typeface="Noto Sans CJK JP Regular"/>
              </a:rPr>
              <a:t>, </a:t>
            </a:r>
            <a:r>
              <a:rPr lang="ko-KR" altLang="en-US" sz="2200" dirty="0">
                <a:latin typeface="휴먼매직체" panose="02030504000101010101" pitchFamily="18" charset="-127"/>
                <a:ea typeface="휴먼매직체" panose="02030504000101010101" pitchFamily="18" charset="-127"/>
                <a:cs typeface="Noto Sans CJK JP Regular"/>
              </a:rPr>
              <a:t>박은화</a:t>
            </a:r>
            <a:r>
              <a:rPr lang="en-US" altLang="ko-KR" sz="2200" dirty="0">
                <a:latin typeface="휴먼매직체" panose="02030504000101010101" pitchFamily="18" charset="-127"/>
                <a:ea typeface="휴먼매직체" panose="02030504000101010101" pitchFamily="18" charset="-127"/>
                <a:cs typeface="Noto Sans CJK JP Regular"/>
              </a:rPr>
              <a:t>(2020.05.03)</a:t>
            </a:r>
            <a:r>
              <a:rPr lang="ko-KR" altLang="en-US" sz="2100" dirty="0">
                <a:latin typeface="휴먼매직체" pitchFamily="18" charset="-127"/>
                <a:ea typeface="휴먼매직체" pitchFamily="18" charset="-127"/>
                <a:cs typeface="Noto Sans CJK JP Regular"/>
              </a:rPr>
              <a:t> </a:t>
            </a:r>
            <a:endParaRPr lang="en-US" altLang="ko-KR" sz="2100" dirty="0">
              <a:latin typeface="휴먼매직체" pitchFamily="18" charset="-127"/>
              <a:ea typeface="휴먼매직체" pitchFamily="18" charset="-127"/>
              <a:cs typeface="Noto Sans CJK JP Regular"/>
            </a:endParaRPr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48663" y="2482850"/>
            <a:ext cx="5394223" cy="2133600"/>
          </a:xfrm>
          <a:prstGeom prst="rect">
            <a:avLst/>
          </a:prstGeom>
        </p:spPr>
      </p:pic>
      <p:sp>
        <p:nvSpPr>
          <p:cNvPr id="32" name="슬라이드 번호 개체 틀 31">
            <a:extLst>
              <a:ext uri="{FF2B5EF4-FFF2-40B4-BE49-F238E27FC236}">
                <a16:creationId xmlns:a16="http://schemas.microsoft.com/office/drawing/2014/main" id="{1CEC2C56-2A50-4860-A501-44A1639D3C2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R="36195" algn="r">
              <a:spcBef>
                <a:spcPts val="25"/>
              </a:spcBef>
            </a:pPr>
            <a:endParaRPr lang="en-US" i="0" spc="-55" dirty="0">
              <a:latin typeface="Trebuchet MS"/>
              <a:cs typeface="Trebuchet MS"/>
            </a:endParaRPr>
          </a:p>
          <a:p>
            <a:pPr marR="36195" algn="r">
              <a:spcBef>
                <a:spcPts val="25"/>
              </a:spcBef>
            </a:pPr>
            <a:r>
              <a:rPr lang="en-US" altLang="ko-KR" i="0" spc="-55" dirty="0">
                <a:latin typeface="Trebuchet MS"/>
                <a:cs typeface="Trebuchet MS"/>
              </a:rPr>
              <a:t>(</a:t>
            </a:r>
            <a:fld id="{81D60167-4931-47E6-BA6A-407CBD079E47}" type="slidenum">
              <a:rPr lang="en-US" altLang="ko-KR" i="0" spc="-5" smtClean="0">
                <a:latin typeface="Trebuchet MS"/>
                <a:cs typeface="Trebuchet MS"/>
              </a:rPr>
              <a:pPr marR="36195" algn="r">
                <a:spcBef>
                  <a:spcPts val="25"/>
                </a:spcBef>
              </a:pPr>
              <a:t>34</a:t>
            </a:fld>
            <a:r>
              <a:rPr lang="en-US" altLang="ko-KR" i="0" spc="-114" dirty="0">
                <a:latin typeface="Trebuchet MS"/>
                <a:cs typeface="Trebuchet MS"/>
              </a:rPr>
              <a:t>/</a:t>
            </a:r>
            <a:r>
              <a:rPr lang="en-US" altLang="ko-KR" i="0" spc="-5" dirty="0">
                <a:latin typeface="Trebuchet MS"/>
                <a:cs typeface="Trebuchet MS"/>
              </a:rPr>
              <a:t>34</a:t>
            </a:r>
            <a:r>
              <a:rPr lang="en-US" altLang="ko-KR" i="0" spc="-50" dirty="0">
                <a:latin typeface="Trebuchet MS"/>
                <a:cs typeface="Trebuchet MS"/>
              </a:rPr>
              <a:t>)</a:t>
            </a:r>
            <a:endParaRPr lang="en-US" altLang="ko-KR" dirty="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6458714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20166" y="773061"/>
            <a:ext cx="10191750" cy="6011545"/>
            <a:chOff x="420166" y="773061"/>
            <a:chExt cx="10191750" cy="6011545"/>
          </a:xfrm>
        </p:grpSpPr>
        <p:sp>
          <p:nvSpPr>
            <p:cNvPr id="3" name="object 3"/>
            <p:cNvSpPr/>
            <p:nvPr/>
          </p:nvSpPr>
          <p:spPr>
            <a:xfrm>
              <a:off x="420166" y="773785"/>
              <a:ext cx="200025" cy="6010910"/>
            </a:xfrm>
            <a:custGeom>
              <a:avLst/>
              <a:gdLst/>
              <a:ahLst/>
              <a:cxnLst/>
              <a:rect l="l" t="t" r="r" b="b"/>
              <a:pathLst>
                <a:path w="200025" h="6010909">
                  <a:moveTo>
                    <a:pt x="199428" y="0"/>
                  </a:moveTo>
                  <a:lnTo>
                    <a:pt x="0" y="0"/>
                  </a:lnTo>
                  <a:lnTo>
                    <a:pt x="0" y="6010465"/>
                  </a:lnTo>
                  <a:lnTo>
                    <a:pt x="199428" y="6010465"/>
                  </a:lnTo>
                  <a:lnTo>
                    <a:pt x="199428" y="0"/>
                  </a:lnTo>
                  <a:close/>
                </a:path>
              </a:pathLst>
            </a:custGeom>
            <a:solidFill>
              <a:srgbClr val="4453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19594" y="6433921"/>
              <a:ext cx="9986645" cy="0"/>
            </a:xfrm>
            <a:custGeom>
              <a:avLst/>
              <a:gdLst/>
              <a:ahLst/>
              <a:cxnLst/>
              <a:rect l="l" t="t" r="r" b="b"/>
              <a:pathLst>
                <a:path w="9986645">
                  <a:moveTo>
                    <a:pt x="0" y="0"/>
                  </a:moveTo>
                  <a:lnTo>
                    <a:pt x="9986505" y="0"/>
                  </a:lnTo>
                </a:path>
              </a:pathLst>
            </a:custGeom>
            <a:ln w="608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19594" y="1680070"/>
              <a:ext cx="9986645" cy="0"/>
            </a:xfrm>
            <a:custGeom>
              <a:avLst/>
              <a:gdLst/>
              <a:ahLst/>
              <a:cxnLst/>
              <a:rect l="l" t="t" r="r" b="b"/>
              <a:pathLst>
                <a:path w="9986645">
                  <a:moveTo>
                    <a:pt x="0" y="0"/>
                  </a:moveTo>
                  <a:lnTo>
                    <a:pt x="9986505" y="0"/>
                  </a:lnTo>
                </a:path>
              </a:pathLst>
            </a:custGeom>
            <a:ln w="1065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19594" y="6462852"/>
              <a:ext cx="1536175" cy="27778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748689" y="898080"/>
              <a:ext cx="392760" cy="10568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613192" y="1003782"/>
              <a:ext cx="615022" cy="21628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613192" y="1220076"/>
              <a:ext cx="631774" cy="108140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693875" y="1328216"/>
              <a:ext cx="564781" cy="108140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7730413" y="1436369"/>
              <a:ext cx="411035" cy="108140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479408" y="884123"/>
              <a:ext cx="427774" cy="104419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8372843" y="988555"/>
              <a:ext cx="659168" cy="426478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8476361" y="1415046"/>
              <a:ext cx="452132" cy="106616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9232963" y="773061"/>
              <a:ext cx="301421" cy="76873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8972638" y="849934"/>
              <a:ext cx="685050" cy="353377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8972638" y="1203312"/>
              <a:ext cx="715492" cy="88341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9086812" y="1291666"/>
              <a:ext cx="618070" cy="88341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9117266" y="1380007"/>
              <a:ext cx="616534" cy="88341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9137053" y="1468348"/>
              <a:ext cx="596747" cy="88341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9173590" y="1556689"/>
              <a:ext cx="304469" cy="83781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9785565" y="806373"/>
              <a:ext cx="490194" cy="93827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9758159" y="900201"/>
              <a:ext cx="689622" cy="95961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9745992" y="996162"/>
              <a:ext cx="701789" cy="95961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9726193" y="1092123"/>
              <a:ext cx="701801" cy="95961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9674440" y="1188084"/>
              <a:ext cx="723099" cy="95961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9674440" y="1284046"/>
              <a:ext cx="707885" cy="191909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9840366" y="1475955"/>
              <a:ext cx="499325" cy="89877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>
            <a:spLocks noGrp="1"/>
          </p:cNvSpPr>
          <p:nvPr>
            <p:ph type="title"/>
          </p:nvPr>
        </p:nvSpPr>
        <p:spPr>
          <a:xfrm>
            <a:off x="807726" y="996000"/>
            <a:ext cx="6260472" cy="44435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2301875" algn="l"/>
                <a:tab pos="3816985" algn="l"/>
                <a:tab pos="5022215" algn="l"/>
              </a:tabLst>
            </a:pPr>
            <a:r>
              <a:rPr lang="en-US" sz="2800" dirty="0">
                <a:latin typeface="휴먼둥근헤드라인" pitchFamily="18" charset="-127"/>
                <a:ea typeface="휴먼둥근헤드라인" pitchFamily="18" charset="-127"/>
              </a:rPr>
              <a:t>Accelerometer</a:t>
            </a:r>
            <a:r>
              <a:rPr lang="ko-KR" altLang="en-US" sz="2800" dirty="0">
                <a:latin typeface="휴먼둥근헤드라인" pitchFamily="18" charset="-127"/>
                <a:ea typeface="휴먼둥근헤드라인" pitchFamily="18" charset="-127"/>
              </a:rPr>
              <a:t> </a:t>
            </a:r>
            <a:r>
              <a:rPr lang="en-US" altLang="ko-KR" sz="2800" dirty="0">
                <a:latin typeface="휴먼둥근헤드라인" pitchFamily="18" charset="-127"/>
                <a:ea typeface="휴먼둥근헤드라인" pitchFamily="18" charset="-127"/>
              </a:rPr>
              <a:t>Test (2/20)</a:t>
            </a:r>
            <a:endParaRPr lang="en-US" sz="2800" dirty="0">
              <a:latin typeface="휴먼둥근헤드라인" pitchFamily="18" charset="-127"/>
              <a:ea typeface="휴먼둥근헤드라인" pitchFamily="18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807726" y="1674145"/>
            <a:ext cx="9180824" cy="1631857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213360" indent="-201295">
              <a:spcBef>
                <a:spcPts val="305"/>
              </a:spcBef>
              <a:buFont typeface="Wingdings"/>
              <a:buChar char=""/>
              <a:tabLst>
                <a:tab pos="213995" algn="l"/>
              </a:tabLst>
            </a:pPr>
            <a:r>
              <a:rPr lang="ko-KR" altLang="en-US" sz="2450" spc="35" dirty="0">
                <a:solidFill>
                  <a:srgbClr val="006FBF"/>
                </a:solidFill>
                <a:latin typeface="휴먼매직체" pitchFamily="18" charset="-127"/>
                <a:ea typeface="휴먼매직체" pitchFamily="18" charset="-127"/>
                <a:cs typeface="Noto Sans CJK JP Regular"/>
              </a:rPr>
              <a:t>가속도 센서 테스트 </a:t>
            </a:r>
            <a:r>
              <a:rPr lang="en-US" altLang="ko-KR" sz="2450" spc="35" dirty="0">
                <a:solidFill>
                  <a:srgbClr val="006FBF"/>
                </a:solidFill>
                <a:latin typeface="휴먼매직체" pitchFamily="18" charset="-127"/>
                <a:ea typeface="휴먼매직체" pitchFamily="18" charset="-127"/>
                <a:cs typeface="Noto Sans CJK JP Regular"/>
              </a:rPr>
              <a:t>– </a:t>
            </a:r>
            <a:r>
              <a:rPr lang="ko-KR" altLang="en-US" sz="2450" spc="35" dirty="0">
                <a:solidFill>
                  <a:srgbClr val="006FBF"/>
                </a:solidFill>
                <a:latin typeface="휴먼매직체" pitchFamily="18" charset="-127"/>
                <a:ea typeface="휴먼매직체" pitchFamily="18" charset="-127"/>
                <a:cs typeface="Noto Sans CJK JP Regular"/>
              </a:rPr>
              <a:t>동작 </a:t>
            </a:r>
            <a:r>
              <a:rPr lang="en-US" altLang="ko-KR" sz="2450" spc="35" dirty="0">
                <a:solidFill>
                  <a:srgbClr val="006FBF"/>
                </a:solidFill>
                <a:latin typeface="휴먼매직체" pitchFamily="18" charset="-127"/>
                <a:ea typeface="휴먼매직체" pitchFamily="18" charset="-127"/>
                <a:cs typeface="Noto Sans CJK JP Regular"/>
              </a:rPr>
              <a:t>1</a:t>
            </a:r>
            <a:r>
              <a:rPr lang="ko-KR" altLang="en-US" sz="2450" spc="35" dirty="0">
                <a:solidFill>
                  <a:srgbClr val="006FBF"/>
                </a:solidFill>
                <a:latin typeface="휴먼매직체" pitchFamily="18" charset="-127"/>
                <a:ea typeface="휴먼매직체" pitchFamily="18" charset="-127"/>
                <a:cs typeface="Noto Sans CJK JP Regular"/>
              </a:rPr>
              <a:t>번</a:t>
            </a:r>
            <a:endParaRPr lang="en-US" altLang="ko-KR" sz="2450" spc="35" dirty="0">
              <a:solidFill>
                <a:srgbClr val="006FBF"/>
              </a:solidFill>
              <a:latin typeface="휴먼매직체" pitchFamily="18" charset="-127"/>
              <a:ea typeface="휴먼매직체" pitchFamily="18" charset="-127"/>
            </a:endParaRPr>
          </a:p>
          <a:p>
            <a:pPr marL="469265" lvl="1">
              <a:spcBef>
                <a:spcPts val="305"/>
              </a:spcBef>
              <a:tabLst>
                <a:tab pos="213995" algn="l"/>
              </a:tabLst>
            </a:pPr>
            <a:r>
              <a:rPr lang="ko-KR" altLang="en-US" sz="2400" spc="35" dirty="0">
                <a:latin typeface="휴먼매직체" pitchFamily="18" charset="-127"/>
                <a:ea typeface="휴먼매직체" pitchFamily="18" charset="-127"/>
              </a:rPr>
              <a:t>동작 </a:t>
            </a:r>
            <a:r>
              <a:rPr lang="en-US" altLang="ko-KR" sz="2400" spc="35" dirty="0">
                <a:latin typeface="휴먼매직체" pitchFamily="18" charset="-127"/>
                <a:ea typeface="휴먼매직체" pitchFamily="18" charset="-127"/>
              </a:rPr>
              <a:t>1</a:t>
            </a:r>
            <a:r>
              <a:rPr lang="ko-KR" altLang="en-US" sz="2400" spc="35" dirty="0">
                <a:latin typeface="휴먼매직체" pitchFamily="18" charset="-127"/>
                <a:ea typeface="휴먼매직체" pitchFamily="18" charset="-127"/>
              </a:rPr>
              <a:t>번 움직임 예시</a:t>
            </a:r>
            <a:r>
              <a:rPr lang="en-US" altLang="ko-KR" sz="2400" spc="35" dirty="0">
                <a:latin typeface="휴먼매직체" pitchFamily="18" charset="-127"/>
                <a:ea typeface="휴먼매직체" pitchFamily="18" charset="-127"/>
              </a:rPr>
              <a:t>(10</a:t>
            </a:r>
            <a:r>
              <a:rPr lang="ko-KR" altLang="en-US" sz="2400" spc="35" dirty="0">
                <a:latin typeface="휴먼매직체" pitchFamily="18" charset="-127"/>
                <a:ea typeface="휴먼매직체" pitchFamily="18" charset="-127"/>
              </a:rPr>
              <a:t>회</a:t>
            </a:r>
            <a:r>
              <a:rPr lang="en-US" altLang="ko-KR" sz="2400" spc="35" dirty="0">
                <a:latin typeface="휴먼매직체" pitchFamily="18" charset="-127"/>
                <a:ea typeface="휴먼매직체" pitchFamily="18" charset="-127"/>
              </a:rPr>
              <a:t>)</a:t>
            </a:r>
          </a:p>
          <a:p>
            <a:pPr marL="469265" lvl="1">
              <a:spcBef>
                <a:spcPts val="305"/>
              </a:spcBef>
              <a:tabLst>
                <a:tab pos="213995" algn="l"/>
              </a:tabLst>
            </a:pPr>
            <a:r>
              <a:rPr lang="en-US" altLang="ko-KR" sz="2400" spc="35" dirty="0">
                <a:latin typeface="휴먼매직체" pitchFamily="18" charset="-127"/>
                <a:ea typeface="휴먼매직체" pitchFamily="18" charset="-127"/>
              </a:rPr>
              <a:t>	</a:t>
            </a:r>
          </a:p>
          <a:p>
            <a:pPr marL="12065">
              <a:lnSpc>
                <a:spcPct val="100000"/>
              </a:lnSpc>
              <a:spcBef>
                <a:spcPts val="305"/>
              </a:spcBef>
              <a:tabLst>
                <a:tab pos="213995" algn="l"/>
              </a:tabLst>
            </a:pPr>
            <a:endParaRPr lang="en-US" altLang="ko-KR" sz="2400" spc="35" dirty="0">
              <a:solidFill>
                <a:srgbClr val="006FBF"/>
              </a:solidFill>
              <a:latin typeface="휴먼매직체" pitchFamily="18" charset="-127"/>
              <a:ea typeface="휴먼매직체" pitchFamily="18" charset="-127"/>
            </a:endParaRPr>
          </a:p>
        </p:txBody>
      </p:sp>
      <p:pic>
        <p:nvPicPr>
          <p:cNvPr id="33" name="WIN_20200427_15_22_06_Pro">
            <a:hlinkClick r:id="" action="ppaction://media"/>
            <a:extLst>
              <a:ext uri="{FF2B5EF4-FFF2-40B4-BE49-F238E27FC236}">
                <a16:creationId xmlns:a16="http://schemas.microsoft.com/office/drawing/2014/main" id="{AE79FDA9-BF56-47EE-A0D8-4BD38A46DE8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7"/>
          <a:stretch>
            <a:fillRect/>
          </a:stretch>
        </p:blipFill>
        <p:spPr>
          <a:xfrm>
            <a:off x="1301750" y="2536441"/>
            <a:ext cx="6629400" cy="3729037"/>
          </a:xfrm>
          <a:prstGeom prst="rect">
            <a:avLst/>
          </a:prstGeom>
        </p:spPr>
      </p:pic>
      <p:sp>
        <p:nvSpPr>
          <p:cNvPr id="35" name="슬라이드 번호 개체 틀 34">
            <a:extLst>
              <a:ext uri="{FF2B5EF4-FFF2-40B4-BE49-F238E27FC236}">
                <a16:creationId xmlns:a16="http://schemas.microsoft.com/office/drawing/2014/main" id="{CE791AAF-3D77-44A6-BF9F-35E97BDB5BF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R="36195" algn="r">
              <a:spcBef>
                <a:spcPts val="25"/>
              </a:spcBef>
            </a:pPr>
            <a:endParaRPr lang="en-US" i="0" spc="-55" dirty="0">
              <a:latin typeface="Trebuchet MS"/>
              <a:cs typeface="Trebuchet MS"/>
            </a:endParaRPr>
          </a:p>
          <a:p>
            <a:pPr marR="36195" algn="r">
              <a:spcBef>
                <a:spcPts val="25"/>
              </a:spcBef>
            </a:pPr>
            <a:r>
              <a:rPr lang="en-US" altLang="ko-KR" i="0" spc="-55" dirty="0">
                <a:latin typeface="Trebuchet MS"/>
                <a:cs typeface="Trebuchet MS"/>
              </a:rPr>
              <a:t>(</a:t>
            </a:r>
            <a:fld id="{81D60167-4931-47E6-BA6A-407CBD079E47}" type="slidenum">
              <a:rPr lang="en-US" altLang="ko-KR" i="0" spc="-5" smtClean="0">
                <a:latin typeface="Trebuchet MS"/>
                <a:cs typeface="Trebuchet MS"/>
              </a:rPr>
              <a:pPr marR="36195" algn="r">
                <a:spcBef>
                  <a:spcPts val="25"/>
                </a:spcBef>
              </a:pPr>
              <a:t>4</a:t>
            </a:fld>
            <a:r>
              <a:rPr lang="en-US" altLang="ko-KR" i="0" spc="-114" dirty="0">
                <a:latin typeface="Trebuchet MS"/>
                <a:cs typeface="Trebuchet MS"/>
              </a:rPr>
              <a:t>/</a:t>
            </a:r>
            <a:r>
              <a:rPr lang="en-US" altLang="ko-KR" i="0" spc="-5" dirty="0">
                <a:latin typeface="Trebuchet MS"/>
                <a:cs typeface="Trebuchet MS"/>
              </a:rPr>
              <a:t>34</a:t>
            </a:r>
            <a:r>
              <a:rPr lang="en-US" altLang="ko-KR" i="0" spc="-50" dirty="0">
                <a:latin typeface="Trebuchet MS"/>
                <a:cs typeface="Trebuchet MS"/>
              </a:rPr>
              <a:t>)</a:t>
            </a:r>
            <a:endParaRPr lang="en-US" altLang="ko-KR" dirty="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14493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49" fill="hold"/>
                                        <p:tgtEl>
                                          <p:spTgt spid="3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3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20166" y="773061"/>
            <a:ext cx="10191750" cy="6011545"/>
            <a:chOff x="420166" y="773061"/>
            <a:chExt cx="10191750" cy="6011545"/>
          </a:xfrm>
        </p:grpSpPr>
        <p:sp>
          <p:nvSpPr>
            <p:cNvPr id="3" name="object 3"/>
            <p:cNvSpPr/>
            <p:nvPr/>
          </p:nvSpPr>
          <p:spPr>
            <a:xfrm>
              <a:off x="420166" y="773785"/>
              <a:ext cx="200025" cy="6010910"/>
            </a:xfrm>
            <a:custGeom>
              <a:avLst/>
              <a:gdLst/>
              <a:ahLst/>
              <a:cxnLst/>
              <a:rect l="l" t="t" r="r" b="b"/>
              <a:pathLst>
                <a:path w="200025" h="6010909">
                  <a:moveTo>
                    <a:pt x="199428" y="0"/>
                  </a:moveTo>
                  <a:lnTo>
                    <a:pt x="0" y="0"/>
                  </a:lnTo>
                  <a:lnTo>
                    <a:pt x="0" y="6010465"/>
                  </a:lnTo>
                  <a:lnTo>
                    <a:pt x="199428" y="6010465"/>
                  </a:lnTo>
                  <a:lnTo>
                    <a:pt x="199428" y="0"/>
                  </a:lnTo>
                  <a:close/>
                </a:path>
              </a:pathLst>
            </a:custGeom>
            <a:solidFill>
              <a:srgbClr val="4453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19594" y="6433921"/>
              <a:ext cx="9986645" cy="0"/>
            </a:xfrm>
            <a:custGeom>
              <a:avLst/>
              <a:gdLst/>
              <a:ahLst/>
              <a:cxnLst/>
              <a:rect l="l" t="t" r="r" b="b"/>
              <a:pathLst>
                <a:path w="9986645">
                  <a:moveTo>
                    <a:pt x="0" y="0"/>
                  </a:moveTo>
                  <a:lnTo>
                    <a:pt x="9986505" y="0"/>
                  </a:lnTo>
                </a:path>
              </a:pathLst>
            </a:custGeom>
            <a:ln w="608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19594" y="1680070"/>
              <a:ext cx="9986645" cy="0"/>
            </a:xfrm>
            <a:custGeom>
              <a:avLst/>
              <a:gdLst/>
              <a:ahLst/>
              <a:cxnLst/>
              <a:rect l="l" t="t" r="r" b="b"/>
              <a:pathLst>
                <a:path w="9986645">
                  <a:moveTo>
                    <a:pt x="0" y="0"/>
                  </a:moveTo>
                  <a:lnTo>
                    <a:pt x="9986505" y="0"/>
                  </a:lnTo>
                </a:path>
              </a:pathLst>
            </a:custGeom>
            <a:ln w="1065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19594" y="6462852"/>
              <a:ext cx="1536175" cy="27778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748689" y="898080"/>
              <a:ext cx="392760" cy="10568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613192" y="1003782"/>
              <a:ext cx="615022" cy="21628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613192" y="1220076"/>
              <a:ext cx="631774" cy="10814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693875" y="1328216"/>
              <a:ext cx="564781" cy="10814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7730413" y="1436369"/>
              <a:ext cx="411035" cy="108140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479408" y="884123"/>
              <a:ext cx="427774" cy="104419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8372843" y="988555"/>
              <a:ext cx="659168" cy="426478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8476361" y="1415046"/>
              <a:ext cx="452132" cy="106616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9232963" y="773061"/>
              <a:ext cx="301421" cy="76873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8972638" y="849934"/>
              <a:ext cx="685050" cy="353377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8972638" y="1203312"/>
              <a:ext cx="715492" cy="88341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9086812" y="1291666"/>
              <a:ext cx="618070" cy="88341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9117266" y="1380007"/>
              <a:ext cx="616534" cy="88341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9137053" y="1468348"/>
              <a:ext cx="596747" cy="88341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9173590" y="1556689"/>
              <a:ext cx="304469" cy="83781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9785565" y="806373"/>
              <a:ext cx="490194" cy="93827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9758159" y="900201"/>
              <a:ext cx="689622" cy="95961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9745992" y="996162"/>
              <a:ext cx="701789" cy="95961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9726193" y="1092123"/>
              <a:ext cx="701801" cy="95961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9674440" y="1188084"/>
              <a:ext cx="723099" cy="95961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9674440" y="1284046"/>
              <a:ext cx="707885" cy="191909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9840366" y="1475955"/>
              <a:ext cx="499325" cy="89877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>
            <a:spLocks noGrp="1"/>
          </p:cNvSpPr>
          <p:nvPr>
            <p:ph type="title"/>
          </p:nvPr>
        </p:nvSpPr>
        <p:spPr>
          <a:xfrm>
            <a:off x="807726" y="996000"/>
            <a:ext cx="6057265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2301875" algn="l"/>
                <a:tab pos="3816985" algn="l"/>
                <a:tab pos="5022215" algn="l"/>
              </a:tabLst>
            </a:pPr>
            <a:r>
              <a:rPr lang="en-US" sz="2800" dirty="0">
                <a:latin typeface="휴먼둥근헤드라인" pitchFamily="18" charset="-127"/>
                <a:ea typeface="휴먼둥근헤드라인" pitchFamily="18" charset="-127"/>
              </a:rPr>
              <a:t>Accelerometer Test</a:t>
            </a:r>
            <a:r>
              <a:rPr lang="en-US" altLang="ko-KR" sz="2800" dirty="0">
                <a:latin typeface="휴먼둥근헤드라인" pitchFamily="18" charset="-127"/>
                <a:ea typeface="휴먼둥근헤드라인" pitchFamily="18" charset="-127"/>
              </a:rPr>
              <a:t> (3/20)</a:t>
            </a:r>
            <a:endParaRPr sz="2800" dirty="0">
              <a:latin typeface="휴먼둥근헤드라인" pitchFamily="18" charset="-127"/>
              <a:ea typeface="휴먼둥근헤드라인" pitchFamily="18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807726" y="1674145"/>
            <a:ext cx="8952224" cy="1996059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213360" indent="-201295">
              <a:lnSpc>
                <a:spcPct val="100000"/>
              </a:lnSpc>
              <a:spcBef>
                <a:spcPts val="305"/>
              </a:spcBef>
              <a:buFont typeface="Wingdings"/>
              <a:buChar char=""/>
              <a:tabLst>
                <a:tab pos="213995" algn="l"/>
              </a:tabLst>
            </a:pPr>
            <a:r>
              <a:rPr lang="ko-KR" altLang="en-US" sz="2450" spc="35" dirty="0">
                <a:solidFill>
                  <a:srgbClr val="006FBF"/>
                </a:solidFill>
                <a:latin typeface="휴먼매직체" pitchFamily="18" charset="-127"/>
                <a:ea typeface="휴먼매직체" pitchFamily="18" charset="-127"/>
                <a:cs typeface="Noto Sans CJK JP Regular"/>
              </a:rPr>
              <a:t>가속도 센서 테스트 </a:t>
            </a:r>
            <a:r>
              <a:rPr lang="en-US" altLang="ko-KR" sz="2450" spc="35" dirty="0">
                <a:solidFill>
                  <a:srgbClr val="006FBF"/>
                </a:solidFill>
                <a:latin typeface="휴먼매직체" pitchFamily="18" charset="-127"/>
                <a:ea typeface="휴먼매직체" pitchFamily="18" charset="-127"/>
                <a:cs typeface="Noto Sans CJK JP Regular"/>
              </a:rPr>
              <a:t>– </a:t>
            </a:r>
            <a:r>
              <a:rPr lang="ko-KR" altLang="en-US" sz="2450" spc="35" dirty="0">
                <a:solidFill>
                  <a:srgbClr val="006FBF"/>
                </a:solidFill>
                <a:latin typeface="휴먼매직체" pitchFamily="18" charset="-127"/>
                <a:ea typeface="휴먼매직체" pitchFamily="18" charset="-127"/>
                <a:cs typeface="Noto Sans CJK JP Regular"/>
              </a:rPr>
              <a:t>동작 </a:t>
            </a:r>
            <a:r>
              <a:rPr lang="en-US" altLang="ko-KR" sz="2450" spc="35" dirty="0">
                <a:solidFill>
                  <a:srgbClr val="006FBF"/>
                </a:solidFill>
                <a:latin typeface="휴먼매직체" pitchFamily="18" charset="-127"/>
                <a:ea typeface="휴먼매직체" pitchFamily="18" charset="-127"/>
                <a:cs typeface="Noto Sans CJK JP Regular"/>
              </a:rPr>
              <a:t>1</a:t>
            </a:r>
            <a:r>
              <a:rPr lang="ko-KR" altLang="en-US" sz="2450" spc="35" dirty="0">
                <a:solidFill>
                  <a:srgbClr val="006FBF"/>
                </a:solidFill>
                <a:latin typeface="휴먼매직체" pitchFamily="18" charset="-127"/>
                <a:ea typeface="휴먼매직체" pitchFamily="18" charset="-127"/>
                <a:cs typeface="Noto Sans CJK JP Regular"/>
              </a:rPr>
              <a:t>번</a:t>
            </a:r>
            <a:endParaRPr lang="en-US" altLang="ko-KR" sz="2450" spc="35" dirty="0">
              <a:solidFill>
                <a:srgbClr val="006FBF"/>
              </a:solidFill>
              <a:latin typeface="휴먼매직체" pitchFamily="18" charset="-127"/>
              <a:ea typeface="휴먼매직체" pitchFamily="18" charset="-127"/>
              <a:cs typeface="Noto Sans CJK JP Regular"/>
            </a:endParaRPr>
          </a:p>
          <a:p>
            <a:pPr marL="412115" lvl="1">
              <a:lnSpc>
                <a:spcPct val="100000"/>
              </a:lnSpc>
              <a:spcBef>
                <a:spcPts val="165"/>
              </a:spcBef>
              <a:buSzPct val="95238"/>
              <a:tabLst>
                <a:tab pos="626745" algn="l"/>
              </a:tabLst>
            </a:pPr>
            <a:r>
              <a:rPr lang="ko-KR" altLang="en-US" sz="2400" dirty="0">
                <a:latin typeface="휴먼매직체" pitchFamily="18" charset="-127"/>
                <a:ea typeface="휴먼매직체" pitchFamily="18" charset="-127"/>
              </a:rPr>
              <a:t>지난 실험 동작 </a:t>
            </a:r>
            <a:r>
              <a:rPr lang="en-US" altLang="ko-KR" sz="2400" dirty="0">
                <a:latin typeface="휴먼매직체" pitchFamily="18" charset="-127"/>
                <a:ea typeface="휴먼매직체" pitchFamily="18" charset="-127"/>
              </a:rPr>
              <a:t>1</a:t>
            </a:r>
            <a:r>
              <a:rPr lang="ko-KR" altLang="en-US" sz="2400" dirty="0">
                <a:latin typeface="휴먼매직체" pitchFamily="18" charset="-127"/>
                <a:ea typeface="휴먼매직체" pitchFamily="18" charset="-127"/>
              </a:rPr>
              <a:t>번에 대한 가속도</a:t>
            </a:r>
            <a:r>
              <a:rPr lang="en-US" altLang="ko-KR" sz="2400" dirty="0">
                <a:latin typeface="휴먼매직체" pitchFamily="18" charset="-127"/>
                <a:ea typeface="휴먼매직체" pitchFamily="18" charset="-127"/>
              </a:rPr>
              <a:t>(TYPE_ACCELEROMETER) </a:t>
            </a:r>
            <a:r>
              <a:rPr lang="ko-KR" altLang="en-US" sz="2400" dirty="0">
                <a:latin typeface="휴먼매직체" pitchFamily="18" charset="-127"/>
                <a:ea typeface="휴먼매직체" pitchFamily="18" charset="-127"/>
              </a:rPr>
              <a:t>결과</a:t>
            </a:r>
            <a:r>
              <a:rPr lang="en-US" altLang="ko-KR" sz="2400" dirty="0">
                <a:latin typeface="휴먼매직체" pitchFamily="18" charset="-127"/>
                <a:ea typeface="휴먼매직체" pitchFamily="18" charset="-127"/>
              </a:rPr>
              <a:t>.</a:t>
            </a:r>
          </a:p>
          <a:p>
            <a:pPr marL="626110" lvl="1" indent="-213995">
              <a:lnSpc>
                <a:spcPct val="100000"/>
              </a:lnSpc>
              <a:spcBef>
                <a:spcPts val="165"/>
              </a:spcBef>
              <a:buSzPct val="95238"/>
              <a:buFont typeface="Wingdings"/>
              <a:buChar char=""/>
              <a:tabLst>
                <a:tab pos="626745" algn="l"/>
              </a:tabLst>
            </a:pPr>
            <a:endParaRPr lang="en-US" altLang="ko-KR" sz="2400" dirty="0">
              <a:latin typeface="휴먼매직체" pitchFamily="18" charset="-127"/>
              <a:ea typeface="휴먼매직체" pitchFamily="18" charset="-127"/>
            </a:endParaRPr>
          </a:p>
          <a:p>
            <a:pPr marL="626110" lvl="1" indent="-213995">
              <a:lnSpc>
                <a:spcPct val="100000"/>
              </a:lnSpc>
              <a:spcBef>
                <a:spcPts val="165"/>
              </a:spcBef>
              <a:buSzPct val="95238"/>
              <a:buFont typeface="Wingdings"/>
              <a:buChar char=""/>
              <a:tabLst>
                <a:tab pos="626745" algn="l"/>
              </a:tabLst>
            </a:pPr>
            <a:endParaRPr lang="en-US" altLang="ko-KR" sz="2400" dirty="0">
              <a:latin typeface="휴먼매직체" pitchFamily="18" charset="-127"/>
              <a:ea typeface="휴먼매직체" pitchFamily="18" charset="-127"/>
            </a:endParaRPr>
          </a:p>
          <a:p>
            <a:pPr marL="626110" lvl="1" indent="-213995">
              <a:lnSpc>
                <a:spcPct val="100000"/>
              </a:lnSpc>
              <a:spcBef>
                <a:spcPts val="165"/>
              </a:spcBef>
              <a:buSzPct val="95238"/>
              <a:buFont typeface="Wingdings"/>
              <a:buChar char=""/>
              <a:tabLst>
                <a:tab pos="626745" algn="l"/>
              </a:tabLst>
            </a:pPr>
            <a:endParaRPr lang="en-US" altLang="ko-KR" sz="2400" dirty="0">
              <a:latin typeface="휴먼매직체" pitchFamily="18" charset="-127"/>
              <a:ea typeface="휴먼매직체" pitchFamily="18" charset="-127"/>
            </a:endParaRPr>
          </a:p>
        </p:txBody>
      </p:sp>
      <p:sp>
        <p:nvSpPr>
          <p:cNvPr id="31" name="슬라이드 번호 개체 틀 30">
            <a:extLst>
              <a:ext uri="{FF2B5EF4-FFF2-40B4-BE49-F238E27FC236}">
                <a16:creationId xmlns:a16="http://schemas.microsoft.com/office/drawing/2014/main" id="{C424435B-034B-4D78-AED4-5B9619C7578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R="36195" algn="r">
              <a:spcBef>
                <a:spcPts val="25"/>
              </a:spcBef>
            </a:pPr>
            <a:endParaRPr lang="en-US" i="0" spc="-55" dirty="0">
              <a:latin typeface="Trebuchet MS"/>
              <a:cs typeface="Trebuchet MS"/>
            </a:endParaRPr>
          </a:p>
          <a:p>
            <a:pPr marR="36195" algn="r">
              <a:spcBef>
                <a:spcPts val="25"/>
              </a:spcBef>
            </a:pPr>
            <a:r>
              <a:rPr lang="en-US" altLang="ko-KR" i="0" spc="-55" dirty="0">
                <a:latin typeface="Trebuchet MS"/>
                <a:cs typeface="Trebuchet MS"/>
              </a:rPr>
              <a:t>(</a:t>
            </a:r>
            <a:fld id="{81D60167-4931-47E6-BA6A-407CBD079E47}" type="slidenum">
              <a:rPr lang="en-US" altLang="ko-KR" i="0" spc="-5" smtClean="0">
                <a:latin typeface="Trebuchet MS"/>
                <a:cs typeface="Trebuchet MS"/>
              </a:rPr>
              <a:pPr marR="36195" algn="r">
                <a:spcBef>
                  <a:spcPts val="25"/>
                </a:spcBef>
              </a:pPr>
              <a:t>5</a:t>
            </a:fld>
            <a:r>
              <a:rPr lang="en-US" altLang="ko-KR" i="0" spc="-114" dirty="0">
                <a:latin typeface="Trebuchet MS"/>
                <a:cs typeface="Trebuchet MS"/>
              </a:rPr>
              <a:t>/</a:t>
            </a:r>
            <a:r>
              <a:rPr lang="en-US" altLang="ko-KR" i="0" spc="-5" dirty="0">
                <a:latin typeface="Trebuchet MS"/>
                <a:cs typeface="Trebuchet MS"/>
              </a:rPr>
              <a:t>34</a:t>
            </a:r>
            <a:r>
              <a:rPr lang="en-US" altLang="ko-KR" i="0" spc="-50" dirty="0">
                <a:latin typeface="Trebuchet MS"/>
                <a:cs typeface="Trebuchet MS"/>
              </a:rPr>
              <a:t>)</a:t>
            </a:r>
            <a:endParaRPr lang="en-US" altLang="ko-KR" dirty="0">
              <a:latin typeface="Trebuchet MS"/>
              <a:cs typeface="Trebuchet MS"/>
            </a:endParaRPr>
          </a:p>
        </p:txBody>
      </p:sp>
      <p:graphicFrame>
        <p:nvGraphicFramePr>
          <p:cNvPr id="33" name="차트 32">
            <a:extLst>
              <a:ext uri="{FF2B5EF4-FFF2-40B4-BE49-F238E27FC236}">
                <a16:creationId xmlns:a16="http://schemas.microsoft.com/office/drawing/2014/main" id="{9EAA7952-FE15-4B28-B041-190984581BF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81883440"/>
              </p:ext>
            </p:extLst>
          </p:nvPr>
        </p:nvGraphicFramePr>
        <p:xfrm>
          <a:off x="1285771" y="2546756"/>
          <a:ext cx="9053920" cy="38582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5"/>
          </a:graphicData>
        </a:graphic>
      </p:graphicFrame>
    </p:spTree>
    <p:extLst>
      <p:ext uri="{BB962C8B-B14F-4D97-AF65-F5344CB8AC3E}">
        <p14:creationId xmlns:p14="http://schemas.microsoft.com/office/powerpoint/2010/main" val="28350572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20166" y="773061"/>
            <a:ext cx="10191750" cy="6011545"/>
            <a:chOff x="420166" y="773061"/>
            <a:chExt cx="10191750" cy="6011545"/>
          </a:xfrm>
        </p:grpSpPr>
        <p:sp>
          <p:nvSpPr>
            <p:cNvPr id="3" name="object 3"/>
            <p:cNvSpPr/>
            <p:nvPr/>
          </p:nvSpPr>
          <p:spPr>
            <a:xfrm>
              <a:off x="420166" y="773785"/>
              <a:ext cx="200025" cy="6010910"/>
            </a:xfrm>
            <a:custGeom>
              <a:avLst/>
              <a:gdLst/>
              <a:ahLst/>
              <a:cxnLst/>
              <a:rect l="l" t="t" r="r" b="b"/>
              <a:pathLst>
                <a:path w="200025" h="6010909">
                  <a:moveTo>
                    <a:pt x="199428" y="0"/>
                  </a:moveTo>
                  <a:lnTo>
                    <a:pt x="0" y="0"/>
                  </a:lnTo>
                  <a:lnTo>
                    <a:pt x="0" y="6010465"/>
                  </a:lnTo>
                  <a:lnTo>
                    <a:pt x="199428" y="6010465"/>
                  </a:lnTo>
                  <a:lnTo>
                    <a:pt x="199428" y="0"/>
                  </a:lnTo>
                  <a:close/>
                </a:path>
              </a:pathLst>
            </a:custGeom>
            <a:solidFill>
              <a:srgbClr val="4453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19594" y="6433921"/>
              <a:ext cx="9986645" cy="0"/>
            </a:xfrm>
            <a:custGeom>
              <a:avLst/>
              <a:gdLst/>
              <a:ahLst/>
              <a:cxnLst/>
              <a:rect l="l" t="t" r="r" b="b"/>
              <a:pathLst>
                <a:path w="9986645">
                  <a:moveTo>
                    <a:pt x="0" y="0"/>
                  </a:moveTo>
                  <a:lnTo>
                    <a:pt x="9986505" y="0"/>
                  </a:lnTo>
                </a:path>
              </a:pathLst>
            </a:custGeom>
            <a:ln w="608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19594" y="1680070"/>
              <a:ext cx="9986645" cy="0"/>
            </a:xfrm>
            <a:custGeom>
              <a:avLst/>
              <a:gdLst/>
              <a:ahLst/>
              <a:cxnLst/>
              <a:rect l="l" t="t" r="r" b="b"/>
              <a:pathLst>
                <a:path w="9986645">
                  <a:moveTo>
                    <a:pt x="0" y="0"/>
                  </a:moveTo>
                  <a:lnTo>
                    <a:pt x="9986505" y="0"/>
                  </a:lnTo>
                </a:path>
              </a:pathLst>
            </a:custGeom>
            <a:ln w="1065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19594" y="6462852"/>
              <a:ext cx="1536175" cy="27778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748689" y="898080"/>
              <a:ext cx="392760" cy="10568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613192" y="1003782"/>
              <a:ext cx="615022" cy="21628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613192" y="1220076"/>
              <a:ext cx="631774" cy="10814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693875" y="1328216"/>
              <a:ext cx="564781" cy="10814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7730413" y="1436369"/>
              <a:ext cx="411035" cy="108140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479408" y="884123"/>
              <a:ext cx="427774" cy="104419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8372843" y="988555"/>
              <a:ext cx="659168" cy="426478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8476361" y="1415046"/>
              <a:ext cx="452132" cy="106616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9232963" y="773061"/>
              <a:ext cx="301421" cy="76873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8972638" y="849934"/>
              <a:ext cx="685050" cy="353377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8972638" y="1203312"/>
              <a:ext cx="715492" cy="88341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9086812" y="1291666"/>
              <a:ext cx="618070" cy="88341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9117266" y="1380007"/>
              <a:ext cx="616534" cy="88341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9137053" y="1468348"/>
              <a:ext cx="596747" cy="88341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9173590" y="1556689"/>
              <a:ext cx="304469" cy="83781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9785565" y="806373"/>
              <a:ext cx="490194" cy="93827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9758159" y="900201"/>
              <a:ext cx="689622" cy="95961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9745992" y="996162"/>
              <a:ext cx="701789" cy="95961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9726193" y="1092123"/>
              <a:ext cx="701801" cy="95961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9674440" y="1188084"/>
              <a:ext cx="723099" cy="95961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9674440" y="1284046"/>
              <a:ext cx="707885" cy="191909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9840366" y="1475955"/>
              <a:ext cx="499325" cy="89877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>
            <a:spLocks noGrp="1"/>
          </p:cNvSpPr>
          <p:nvPr>
            <p:ph type="title"/>
          </p:nvPr>
        </p:nvSpPr>
        <p:spPr>
          <a:xfrm>
            <a:off x="807726" y="996000"/>
            <a:ext cx="6057265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2301875" algn="l"/>
                <a:tab pos="3816985" algn="l"/>
                <a:tab pos="5022215" algn="l"/>
              </a:tabLst>
            </a:pPr>
            <a:r>
              <a:rPr lang="en-US" sz="2800" dirty="0">
                <a:latin typeface="휴먼둥근헤드라인" pitchFamily="18" charset="-127"/>
                <a:ea typeface="휴먼둥근헤드라인" pitchFamily="18" charset="-127"/>
              </a:rPr>
              <a:t>Accelerometer Test</a:t>
            </a:r>
            <a:r>
              <a:rPr lang="en-US" altLang="ko-KR" sz="2800" dirty="0">
                <a:latin typeface="휴먼둥근헤드라인" pitchFamily="18" charset="-127"/>
                <a:ea typeface="휴먼둥근헤드라인" pitchFamily="18" charset="-127"/>
              </a:rPr>
              <a:t> (4/20)</a:t>
            </a:r>
            <a:endParaRPr sz="2800" dirty="0">
              <a:latin typeface="휴먼둥근헤드라인" pitchFamily="18" charset="-127"/>
              <a:ea typeface="휴먼둥근헤드라인" pitchFamily="18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807726" y="1674145"/>
            <a:ext cx="8952224" cy="1996059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213360" indent="-201295">
              <a:lnSpc>
                <a:spcPct val="100000"/>
              </a:lnSpc>
              <a:spcBef>
                <a:spcPts val="305"/>
              </a:spcBef>
              <a:buFont typeface="Wingdings"/>
              <a:buChar char=""/>
              <a:tabLst>
                <a:tab pos="213995" algn="l"/>
              </a:tabLst>
            </a:pPr>
            <a:r>
              <a:rPr lang="ko-KR" altLang="en-US" sz="2450" spc="35" dirty="0">
                <a:solidFill>
                  <a:srgbClr val="006FBF"/>
                </a:solidFill>
                <a:latin typeface="휴먼매직체" pitchFamily="18" charset="-127"/>
                <a:ea typeface="휴먼매직체" pitchFamily="18" charset="-127"/>
                <a:cs typeface="Noto Sans CJK JP Regular"/>
              </a:rPr>
              <a:t>가속도 센서 테스트 </a:t>
            </a:r>
            <a:r>
              <a:rPr lang="en-US" altLang="ko-KR" sz="2450" spc="35" dirty="0">
                <a:solidFill>
                  <a:srgbClr val="006FBF"/>
                </a:solidFill>
                <a:latin typeface="휴먼매직체" pitchFamily="18" charset="-127"/>
                <a:ea typeface="휴먼매직체" pitchFamily="18" charset="-127"/>
                <a:cs typeface="Noto Sans CJK JP Regular"/>
              </a:rPr>
              <a:t>– </a:t>
            </a:r>
            <a:r>
              <a:rPr lang="ko-KR" altLang="en-US" sz="2450" spc="35" dirty="0">
                <a:solidFill>
                  <a:srgbClr val="006FBF"/>
                </a:solidFill>
                <a:latin typeface="휴먼매직체" pitchFamily="18" charset="-127"/>
                <a:ea typeface="휴먼매직체" pitchFamily="18" charset="-127"/>
                <a:cs typeface="Noto Sans CJK JP Regular"/>
              </a:rPr>
              <a:t>동작 </a:t>
            </a:r>
            <a:r>
              <a:rPr lang="en-US" altLang="ko-KR" sz="2450" spc="35" dirty="0">
                <a:solidFill>
                  <a:srgbClr val="006FBF"/>
                </a:solidFill>
                <a:latin typeface="휴먼매직체" pitchFamily="18" charset="-127"/>
                <a:ea typeface="휴먼매직체" pitchFamily="18" charset="-127"/>
                <a:cs typeface="Noto Sans CJK JP Regular"/>
              </a:rPr>
              <a:t>1</a:t>
            </a:r>
            <a:r>
              <a:rPr lang="ko-KR" altLang="en-US" sz="2450" spc="35" dirty="0">
                <a:solidFill>
                  <a:srgbClr val="006FBF"/>
                </a:solidFill>
                <a:latin typeface="휴먼매직체" pitchFamily="18" charset="-127"/>
                <a:ea typeface="휴먼매직체" pitchFamily="18" charset="-127"/>
                <a:cs typeface="Noto Sans CJK JP Regular"/>
              </a:rPr>
              <a:t>번</a:t>
            </a:r>
            <a:endParaRPr lang="en-US" altLang="ko-KR" sz="2450" spc="35" dirty="0">
              <a:solidFill>
                <a:srgbClr val="006FBF"/>
              </a:solidFill>
              <a:latin typeface="휴먼매직체" pitchFamily="18" charset="-127"/>
              <a:ea typeface="휴먼매직체" pitchFamily="18" charset="-127"/>
              <a:cs typeface="Noto Sans CJK JP Regular"/>
            </a:endParaRPr>
          </a:p>
          <a:p>
            <a:pPr marL="412115" lvl="1">
              <a:lnSpc>
                <a:spcPct val="100000"/>
              </a:lnSpc>
              <a:spcBef>
                <a:spcPts val="165"/>
              </a:spcBef>
              <a:buSzPct val="95238"/>
              <a:tabLst>
                <a:tab pos="626745" algn="l"/>
              </a:tabLst>
            </a:pPr>
            <a:r>
              <a:rPr lang="ko-KR" altLang="en-US" sz="2400" dirty="0">
                <a:latin typeface="휴먼매직체" pitchFamily="18" charset="-127"/>
                <a:ea typeface="휴먼매직체" pitchFamily="18" charset="-127"/>
              </a:rPr>
              <a:t>선형 가속도</a:t>
            </a:r>
            <a:r>
              <a:rPr lang="en-US" altLang="ko-KR" sz="2400" dirty="0">
                <a:latin typeface="휴먼매직체" pitchFamily="18" charset="-127"/>
                <a:ea typeface="휴먼매직체" pitchFamily="18" charset="-127"/>
              </a:rPr>
              <a:t>(TYPE_LINEAR_ACCELEROMETER) </a:t>
            </a:r>
            <a:r>
              <a:rPr lang="ko-KR" altLang="en-US" sz="2400" dirty="0">
                <a:latin typeface="휴먼매직체" pitchFamily="18" charset="-127"/>
                <a:ea typeface="휴먼매직체" pitchFamily="18" charset="-127"/>
              </a:rPr>
              <a:t>결과</a:t>
            </a:r>
            <a:r>
              <a:rPr lang="en-US" altLang="ko-KR" sz="2400" dirty="0">
                <a:latin typeface="휴먼매직체" pitchFamily="18" charset="-127"/>
                <a:ea typeface="휴먼매직체" pitchFamily="18" charset="-127"/>
              </a:rPr>
              <a:t>.</a:t>
            </a:r>
          </a:p>
          <a:p>
            <a:pPr marL="626110" lvl="1" indent="-213995">
              <a:lnSpc>
                <a:spcPct val="100000"/>
              </a:lnSpc>
              <a:spcBef>
                <a:spcPts val="165"/>
              </a:spcBef>
              <a:buSzPct val="95238"/>
              <a:buFont typeface="Wingdings"/>
              <a:buChar char=""/>
              <a:tabLst>
                <a:tab pos="626745" algn="l"/>
              </a:tabLst>
            </a:pPr>
            <a:endParaRPr lang="en-US" altLang="ko-KR" sz="2400" dirty="0">
              <a:latin typeface="휴먼매직체" pitchFamily="18" charset="-127"/>
              <a:ea typeface="휴먼매직체" pitchFamily="18" charset="-127"/>
            </a:endParaRPr>
          </a:p>
          <a:p>
            <a:pPr marL="626110" lvl="1" indent="-213995">
              <a:lnSpc>
                <a:spcPct val="100000"/>
              </a:lnSpc>
              <a:spcBef>
                <a:spcPts val="165"/>
              </a:spcBef>
              <a:buSzPct val="95238"/>
              <a:buFont typeface="Wingdings"/>
              <a:buChar char=""/>
              <a:tabLst>
                <a:tab pos="626745" algn="l"/>
              </a:tabLst>
            </a:pPr>
            <a:endParaRPr lang="en-US" altLang="ko-KR" sz="2400" dirty="0">
              <a:latin typeface="휴먼매직체" pitchFamily="18" charset="-127"/>
              <a:ea typeface="휴먼매직체" pitchFamily="18" charset="-127"/>
            </a:endParaRPr>
          </a:p>
          <a:p>
            <a:pPr marL="626110" lvl="1" indent="-213995">
              <a:lnSpc>
                <a:spcPct val="100000"/>
              </a:lnSpc>
              <a:spcBef>
                <a:spcPts val="165"/>
              </a:spcBef>
              <a:buSzPct val="95238"/>
              <a:buFont typeface="Wingdings"/>
              <a:buChar char=""/>
              <a:tabLst>
                <a:tab pos="626745" algn="l"/>
              </a:tabLst>
            </a:pPr>
            <a:endParaRPr lang="en-US" altLang="ko-KR" sz="2400" dirty="0">
              <a:latin typeface="휴먼매직체" pitchFamily="18" charset="-127"/>
              <a:ea typeface="휴먼매직체" pitchFamily="18" charset="-127"/>
            </a:endParaRPr>
          </a:p>
        </p:txBody>
      </p:sp>
      <p:sp>
        <p:nvSpPr>
          <p:cNvPr id="31" name="슬라이드 번호 개체 틀 30">
            <a:extLst>
              <a:ext uri="{FF2B5EF4-FFF2-40B4-BE49-F238E27FC236}">
                <a16:creationId xmlns:a16="http://schemas.microsoft.com/office/drawing/2014/main" id="{C424435B-034B-4D78-AED4-5B9619C7578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R="36195" algn="r">
              <a:spcBef>
                <a:spcPts val="25"/>
              </a:spcBef>
            </a:pPr>
            <a:endParaRPr lang="en-US" i="0" spc="-55" dirty="0">
              <a:latin typeface="Trebuchet MS"/>
              <a:cs typeface="Trebuchet MS"/>
            </a:endParaRPr>
          </a:p>
          <a:p>
            <a:pPr marR="36195" algn="r">
              <a:spcBef>
                <a:spcPts val="25"/>
              </a:spcBef>
            </a:pPr>
            <a:r>
              <a:rPr lang="en-US" altLang="ko-KR" i="0" spc="-55" dirty="0">
                <a:latin typeface="Trebuchet MS"/>
                <a:cs typeface="Trebuchet MS"/>
              </a:rPr>
              <a:t>(</a:t>
            </a:r>
            <a:fld id="{81D60167-4931-47E6-BA6A-407CBD079E47}" type="slidenum">
              <a:rPr lang="en-US" altLang="ko-KR" i="0" spc="-5" smtClean="0">
                <a:latin typeface="Trebuchet MS"/>
                <a:cs typeface="Trebuchet MS"/>
              </a:rPr>
              <a:pPr marR="36195" algn="r">
                <a:spcBef>
                  <a:spcPts val="25"/>
                </a:spcBef>
              </a:pPr>
              <a:t>6</a:t>
            </a:fld>
            <a:r>
              <a:rPr lang="en-US" altLang="ko-KR" i="0" spc="-114" dirty="0">
                <a:latin typeface="Trebuchet MS"/>
                <a:cs typeface="Trebuchet MS"/>
              </a:rPr>
              <a:t>/</a:t>
            </a:r>
            <a:r>
              <a:rPr lang="en-US" altLang="ko-KR" i="0" spc="-5" dirty="0">
                <a:latin typeface="Trebuchet MS"/>
                <a:cs typeface="Trebuchet MS"/>
              </a:rPr>
              <a:t>34</a:t>
            </a:r>
            <a:r>
              <a:rPr lang="en-US" altLang="ko-KR" i="0" spc="-50" dirty="0">
                <a:latin typeface="Trebuchet MS"/>
                <a:cs typeface="Trebuchet MS"/>
              </a:rPr>
              <a:t>)</a:t>
            </a:r>
            <a:endParaRPr lang="en-US" altLang="ko-KR" dirty="0">
              <a:latin typeface="Trebuchet MS"/>
              <a:cs typeface="Trebuchet MS"/>
            </a:endParaRPr>
          </a:p>
        </p:txBody>
      </p:sp>
      <p:graphicFrame>
        <p:nvGraphicFramePr>
          <p:cNvPr id="34" name="차트 33">
            <a:extLst>
              <a:ext uri="{FF2B5EF4-FFF2-40B4-BE49-F238E27FC236}">
                <a16:creationId xmlns:a16="http://schemas.microsoft.com/office/drawing/2014/main" id="{5650CDAB-8C0C-487E-B7CD-5D8A539181F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11918919"/>
              </p:ext>
            </p:extLst>
          </p:nvPr>
        </p:nvGraphicFramePr>
        <p:xfrm>
          <a:off x="1108881" y="2546756"/>
          <a:ext cx="9338899" cy="37637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5"/>
          </a:graphicData>
        </a:graphic>
      </p:graphicFrame>
    </p:spTree>
    <p:extLst>
      <p:ext uri="{BB962C8B-B14F-4D97-AF65-F5344CB8AC3E}">
        <p14:creationId xmlns:p14="http://schemas.microsoft.com/office/powerpoint/2010/main" val="12795722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20166" y="773061"/>
            <a:ext cx="10191750" cy="6011545"/>
            <a:chOff x="420166" y="773061"/>
            <a:chExt cx="10191750" cy="6011545"/>
          </a:xfrm>
        </p:grpSpPr>
        <p:sp>
          <p:nvSpPr>
            <p:cNvPr id="3" name="object 3"/>
            <p:cNvSpPr/>
            <p:nvPr/>
          </p:nvSpPr>
          <p:spPr>
            <a:xfrm>
              <a:off x="420166" y="773785"/>
              <a:ext cx="200025" cy="6010910"/>
            </a:xfrm>
            <a:custGeom>
              <a:avLst/>
              <a:gdLst/>
              <a:ahLst/>
              <a:cxnLst/>
              <a:rect l="l" t="t" r="r" b="b"/>
              <a:pathLst>
                <a:path w="200025" h="6010909">
                  <a:moveTo>
                    <a:pt x="199428" y="0"/>
                  </a:moveTo>
                  <a:lnTo>
                    <a:pt x="0" y="0"/>
                  </a:lnTo>
                  <a:lnTo>
                    <a:pt x="0" y="6010465"/>
                  </a:lnTo>
                  <a:lnTo>
                    <a:pt x="199428" y="6010465"/>
                  </a:lnTo>
                  <a:lnTo>
                    <a:pt x="199428" y="0"/>
                  </a:lnTo>
                  <a:close/>
                </a:path>
              </a:pathLst>
            </a:custGeom>
            <a:solidFill>
              <a:srgbClr val="4453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19594" y="6433921"/>
              <a:ext cx="9986645" cy="0"/>
            </a:xfrm>
            <a:custGeom>
              <a:avLst/>
              <a:gdLst/>
              <a:ahLst/>
              <a:cxnLst/>
              <a:rect l="l" t="t" r="r" b="b"/>
              <a:pathLst>
                <a:path w="9986645">
                  <a:moveTo>
                    <a:pt x="0" y="0"/>
                  </a:moveTo>
                  <a:lnTo>
                    <a:pt x="9986505" y="0"/>
                  </a:lnTo>
                </a:path>
              </a:pathLst>
            </a:custGeom>
            <a:ln w="608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19594" y="1680070"/>
              <a:ext cx="9986645" cy="0"/>
            </a:xfrm>
            <a:custGeom>
              <a:avLst/>
              <a:gdLst/>
              <a:ahLst/>
              <a:cxnLst/>
              <a:rect l="l" t="t" r="r" b="b"/>
              <a:pathLst>
                <a:path w="9986645">
                  <a:moveTo>
                    <a:pt x="0" y="0"/>
                  </a:moveTo>
                  <a:lnTo>
                    <a:pt x="9986505" y="0"/>
                  </a:lnTo>
                </a:path>
              </a:pathLst>
            </a:custGeom>
            <a:ln w="1065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19594" y="6462852"/>
              <a:ext cx="1536175" cy="27778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748689" y="898080"/>
              <a:ext cx="392760" cy="10568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613192" y="1003782"/>
              <a:ext cx="615022" cy="21628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613192" y="1220076"/>
              <a:ext cx="631774" cy="108140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693875" y="1328216"/>
              <a:ext cx="564781" cy="108140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7730413" y="1436369"/>
              <a:ext cx="411035" cy="108140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479408" y="884123"/>
              <a:ext cx="427774" cy="104419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8372843" y="988555"/>
              <a:ext cx="659168" cy="426478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8476361" y="1415046"/>
              <a:ext cx="452132" cy="106616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9232963" y="773061"/>
              <a:ext cx="301421" cy="76873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8972638" y="849934"/>
              <a:ext cx="685050" cy="353377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8972638" y="1203312"/>
              <a:ext cx="715492" cy="88341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9086812" y="1291666"/>
              <a:ext cx="618070" cy="88341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9117266" y="1380007"/>
              <a:ext cx="616534" cy="88341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9137053" y="1468348"/>
              <a:ext cx="596747" cy="88341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9173590" y="1556689"/>
              <a:ext cx="304469" cy="83781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9785565" y="806373"/>
              <a:ext cx="490194" cy="93827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9758159" y="900201"/>
              <a:ext cx="689622" cy="95961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9745992" y="996162"/>
              <a:ext cx="701789" cy="95961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9726193" y="1092123"/>
              <a:ext cx="701801" cy="95961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9674440" y="1188084"/>
              <a:ext cx="723099" cy="95961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9674440" y="1284046"/>
              <a:ext cx="707885" cy="191909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9840366" y="1475955"/>
              <a:ext cx="499325" cy="89877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>
            <a:spLocks noGrp="1"/>
          </p:cNvSpPr>
          <p:nvPr>
            <p:ph type="title"/>
          </p:nvPr>
        </p:nvSpPr>
        <p:spPr>
          <a:xfrm>
            <a:off x="807726" y="996000"/>
            <a:ext cx="6260472" cy="44435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2301875" algn="l"/>
                <a:tab pos="3816985" algn="l"/>
                <a:tab pos="5022215" algn="l"/>
              </a:tabLst>
            </a:pPr>
            <a:r>
              <a:rPr lang="en-US" altLang="ko-KR" sz="2800" dirty="0">
                <a:latin typeface="휴먼둥근헤드라인" pitchFamily="18" charset="-127"/>
                <a:ea typeface="휴먼둥근헤드라인" pitchFamily="18" charset="-127"/>
              </a:rPr>
              <a:t>Accelerometer</a:t>
            </a:r>
            <a:r>
              <a:rPr lang="ko-KR" altLang="en-US" sz="2800" dirty="0">
                <a:latin typeface="휴먼둥근헤드라인" pitchFamily="18" charset="-127"/>
                <a:ea typeface="휴먼둥근헤드라인" pitchFamily="18" charset="-127"/>
              </a:rPr>
              <a:t> </a:t>
            </a:r>
            <a:r>
              <a:rPr lang="en-US" altLang="ko-KR" sz="2800" dirty="0">
                <a:latin typeface="휴먼둥근헤드라인" pitchFamily="18" charset="-127"/>
                <a:ea typeface="휴먼둥근헤드라인" pitchFamily="18" charset="-127"/>
              </a:rPr>
              <a:t>Test (5/20)</a:t>
            </a:r>
            <a:endParaRPr lang="en-US" sz="2800" dirty="0">
              <a:latin typeface="휴먼둥근헤드라인" pitchFamily="18" charset="-127"/>
              <a:ea typeface="휴먼둥근헤드라인" pitchFamily="18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807726" y="1674145"/>
            <a:ext cx="9180824" cy="1631857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213360" indent="-201295">
              <a:lnSpc>
                <a:spcPct val="100000"/>
              </a:lnSpc>
              <a:spcBef>
                <a:spcPts val="305"/>
              </a:spcBef>
              <a:buFont typeface="Wingdings"/>
              <a:buChar char=""/>
              <a:tabLst>
                <a:tab pos="213995" algn="l"/>
              </a:tabLst>
            </a:pPr>
            <a:r>
              <a:rPr lang="ko-KR" altLang="en-US" sz="2450" spc="35" dirty="0">
                <a:solidFill>
                  <a:srgbClr val="006FBF"/>
                </a:solidFill>
                <a:latin typeface="휴먼매직체" pitchFamily="18" charset="-127"/>
                <a:ea typeface="휴먼매직체" pitchFamily="18" charset="-127"/>
                <a:cs typeface="Noto Sans CJK JP Regular"/>
              </a:rPr>
              <a:t>가속도 센서 테스트 </a:t>
            </a:r>
            <a:r>
              <a:rPr lang="en-US" altLang="ko-KR" sz="2450" spc="35" dirty="0">
                <a:solidFill>
                  <a:srgbClr val="006FBF"/>
                </a:solidFill>
                <a:latin typeface="휴먼매직체" pitchFamily="18" charset="-127"/>
                <a:ea typeface="휴먼매직체" pitchFamily="18" charset="-127"/>
                <a:cs typeface="Noto Sans CJK JP Regular"/>
              </a:rPr>
              <a:t>– </a:t>
            </a:r>
            <a:r>
              <a:rPr lang="ko-KR" altLang="en-US" sz="2450" spc="35" dirty="0">
                <a:solidFill>
                  <a:srgbClr val="006FBF"/>
                </a:solidFill>
                <a:latin typeface="휴먼매직체" pitchFamily="18" charset="-127"/>
                <a:ea typeface="휴먼매직체" pitchFamily="18" charset="-127"/>
                <a:cs typeface="Noto Sans CJK JP Regular"/>
              </a:rPr>
              <a:t>동작 </a:t>
            </a:r>
            <a:r>
              <a:rPr lang="en-US" altLang="ko-KR" sz="2450" spc="35" dirty="0">
                <a:solidFill>
                  <a:srgbClr val="006FBF"/>
                </a:solidFill>
                <a:latin typeface="휴먼매직체" pitchFamily="18" charset="-127"/>
                <a:ea typeface="휴먼매직체" pitchFamily="18" charset="-127"/>
                <a:cs typeface="Noto Sans CJK JP Regular"/>
              </a:rPr>
              <a:t>2</a:t>
            </a:r>
            <a:r>
              <a:rPr lang="ko-KR" altLang="en-US" sz="2450" spc="35" dirty="0">
                <a:solidFill>
                  <a:srgbClr val="006FBF"/>
                </a:solidFill>
                <a:latin typeface="휴먼매직체" pitchFamily="18" charset="-127"/>
                <a:ea typeface="휴먼매직체" pitchFamily="18" charset="-127"/>
                <a:cs typeface="Noto Sans CJK JP Regular"/>
              </a:rPr>
              <a:t>번</a:t>
            </a:r>
            <a:endParaRPr lang="en-US" altLang="ko-KR" sz="2450" spc="35" dirty="0">
              <a:solidFill>
                <a:srgbClr val="006FBF"/>
              </a:solidFill>
              <a:latin typeface="휴먼매직체" pitchFamily="18" charset="-127"/>
              <a:ea typeface="휴먼매직체" pitchFamily="18" charset="-127"/>
              <a:cs typeface="Noto Sans CJK JP Regular"/>
            </a:endParaRPr>
          </a:p>
          <a:p>
            <a:pPr marL="469265" lvl="1">
              <a:spcBef>
                <a:spcPts val="305"/>
              </a:spcBef>
              <a:tabLst>
                <a:tab pos="213995" algn="l"/>
              </a:tabLst>
            </a:pPr>
            <a:r>
              <a:rPr lang="ko-KR" altLang="en-US" sz="2400" spc="35" dirty="0">
                <a:latin typeface="휴먼매직체" pitchFamily="18" charset="-127"/>
                <a:ea typeface="휴먼매직체" pitchFamily="18" charset="-127"/>
              </a:rPr>
              <a:t>동작 </a:t>
            </a:r>
            <a:r>
              <a:rPr lang="en-US" altLang="ko-KR" sz="2400" spc="35" dirty="0">
                <a:latin typeface="휴먼매직체" pitchFamily="18" charset="-127"/>
                <a:ea typeface="휴먼매직체" pitchFamily="18" charset="-127"/>
              </a:rPr>
              <a:t>2</a:t>
            </a:r>
            <a:r>
              <a:rPr lang="ko-KR" altLang="en-US" sz="2400" spc="35" dirty="0">
                <a:latin typeface="휴먼매직체" pitchFamily="18" charset="-127"/>
                <a:ea typeface="휴먼매직체" pitchFamily="18" charset="-127"/>
              </a:rPr>
              <a:t>번 움직임 예시</a:t>
            </a:r>
            <a:r>
              <a:rPr lang="en-US" altLang="ko-KR" sz="2400" spc="35" dirty="0">
                <a:latin typeface="휴먼매직체" pitchFamily="18" charset="-127"/>
                <a:ea typeface="휴먼매직체" pitchFamily="18" charset="-127"/>
              </a:rPr>
              <a:t>(10</a:t>
            </a:r>
            <a:r>
              <a:rPr lang="ko-KR" altLang="en-US" sz="2400" spc="35" dirty="0">
                <a:latin typeface="휴먼매직체" pitchFamily="18" charset="-127"/>
                <a:ea typeface="휴먼매직체" pitchFamily="18" charset="-127"/>
              </a:rPr>
              <a:t>회</a:t>
            </a:r>
            <a:r>
              <a:rPr lang="en-US" altLang="ko-KR" sz="2400" spc="35" dirty="0">
                <a:latin typeface="휴먼매직체" pitchFamily="18" charset="-127"/>
                <a:ea typeface="휴먼매직체" pitchFamily="18" charset="-127"/>
              </a:rPr>
              <a:t>)</a:t>
            </a:r>
          </a:p>
          <a:p>
            <a:pPr marL="469265" lvl="1">
              <a:spcBef>
                <a:spcPts val="305"/>
              </a:spcBef>
              <a:tabLst>
                <a:tab pos="213995" algn="l"/>
              </a:tabLst>
            </a:pPr>
            <a:r>
              <a:rPr lang="en-US" altLang="ko-KR" sz="2400" spc="35" dirty="0">
                <a:latin typeface="휴먼매직체" pitchFamily="18" charset="-127"/>
                <a:ea typeface="휴먼매직체" pitchFamily="18" charset="-127"/>
              </a:rPr>
              <a:t>	</a:t>
            </a:r>
          </a:p>
          <a:p>
            <a:pPr marL="12065">
              <a:lnSpc>
                <a:spcPct val="100000"/>
              </a:lnSpc>
              <a:spcBef>
                <a:spcPts val="305"/>
              </a:spcBef>
              <a:tabLst>
                <a:tab pos="213995" algn="l"/>
              </a:tabLst>
            </a:pPr>
            <a:endParaRPr lang="en-US" altLang="ko-KR" sz="2400" spc="35" dirty="0">
              <a:solidFill>
                <a:srgbClr val="006FBF"/>
              </a:solidFill>
              <a:latin typeface="휴먼매직체" pitchFamily="18" charset="-127"/>
              <a:ea typeface="휴먼매직체" pitchFamily="18" charset="-127"/>
            </a:endParaRPr>
          </a:p>
        </p:txBody>
      </p:sp>
      <p:pic>
        <p:nvPicPr>
          <p:cNvPr id="31" name="WIN_20200427_15_24_31_Pro">
            <a:hlinkClick r:id="" action="ppaction://media"/>
            <a:extLst>
              <a:ext uri="{FF2B5EF4-FFF2-40B4-BE49-F238E27FC236}">
                <a16:creationId xmlns:a16="http://schemas.microsoft.com/office/drawing/2014/main" id="{28A10837-9694-4A47-940B-75258D59B5F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7"/>
          <a:stretch>
            <a:fillRect/>
          </a:stretch>
        </p:blipFill>
        <p:spPr>
          <a:xfrm>
            <a:off x="1291150" y="2537982"/>
            <a:ext cx="6685115" cy="3760377"/>
          </a:xfrm>
          <a:prstGeom prst="rect">
            <a:avLst/>
          </a:prstGeom>
        </p:spPr>
      </p:pic>
      <p:sp>
        <p:nvSpPr>
          <p:cNvPr id="32" name="슬라이드 번호 개체 틀 31">
            <a:extLst>
              <a:ext uri="{FF2B5EF4-FFF2-40B4-BE49-F238E27FC236}">
                <a16:creationId xmlns:a16="http://schemas.microsoft.com/office/drawing/2014/main" id="{6B59F0D2-A690-45A9-8361-5B6B1007E3A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R="36195" algn="r">
              <a:spcBef>
                <a:spcPts val="25"/>
              </a:spcBef>
            </a:pPr>
            <a:endParaRPr lang="en-US" i="0" spc="-55" dirty="0">
              <a:latin typeface="Trebuchet MS"/>
              <a:cs typeface="Trebuchet MS"/>
            </a:endParaRPr>
          </a:p>
          <a:p>
            <a:pPr marR="36195" algn="r">
              <a:spcBef>
                <a:spcPts val="25"/>
              </a:spcBef>
            </a:pPr>
            <a:r>
              <a:rPr lang="en-US" altLang="ko-KR" i="0" spc="-55" dirty="0">
                <a:latin typeface="Trebuchet MS"/>
                <a:cs typeface="Trebuchet MS"/>
              </a:rPr>
              <a:t>(</a:t>
            </a:r>
            <a:fld id="{81D60167-4931-47E6-BA6A-407CBD079E47}" type="slidenum">
              <a:rPr lang="en-US" altLang="ko-KR" i="0" spc="-5" smtClean="0">
                <a:latin typeface="Trebuchet MS"/>
                <a:cs typeface="Trebuchet MS"/>
              </a:rPr>
              <a:pPr marR="36195" algn="r">
                <a:spcBef>
                  <a:spcPts val="25"/>
                </a:spcBef>
              </a:pPr>
              <a:t>7</a:t>
            </a:fld>
            <a:r>
              <a:rPr lang="en-US" altLang="ko-KR" i="0" spc="-114" dirty="0">
                <a:latin typeface="Trebuchet MS"/>
                <a:cs typeface="Trebuchet MS"/>
              </a:rPr>
              <a:t>/</a:t>
            </a:r>
            <a:r>
              <a:rPr lang="en-US" altLang="ko-KR" i="0" spc="-5" dirty="0">
                <a:latin typeface="Trebuchet MS"/>
                <a:cs typeface="Trebuchet MS"/>
              </a:rPr>
              <a:t>34</a:t>
            </a:r>
            <a:r>
              <a:rPr lang="en-US" altLang="ko-KR" i="0" spc="-50" dirty="0">
                <a:latin typeface="Trebuchet MS"/>
                <a:cs typeface="Trebuchet MS"/>
              </a:rPr>
              <a:t>)</a:t>
            </a:r>
            <a:endParaRPr lang="en-US" altLang="ko-KR" dirty="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465421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14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20166" y="773061"/>
            <a:ext cx="10191750" cy="6011545"/>
            <a:chOff x="420166" y="773061"/>
            <a:chExt cx="10191750" cy="6011545"/>
          </a:xfrm>
        </p:grpSpPr>
        <p:sp>
          <p:nvSpPr>
            <p:cNvPr id="3" name="object 3"/>
            <p:cNvSpPr/>
            <p:nvPr/>
          </p:nvSpPr>
          <p:spPr>
            <a:xfrm>
              <a:off x="420166" y="773785"/>
              <a:ext cx="200025" cy="6010910"/>
            </a:xfrm>
            <a:custGeom>
              <a:avLst/>
              <a:gdLst/>
              <a:ahLst/>
              <a:cxnLst/>
              <a:rect l="l" t="t" r="r" b="b"/>
              <a:pathLst>
                <a:path w="200025" h="6010909">
                  <a:moveTo>
                    <a:pt x="199428" y="0"/>
                  </a:moveTo>
                  <a:lnTo>
                    <a:pt x="0" y="0"/>
                  </a:lnTo>
                  <a:lnTo>
                    <a:pt x="0" y="6010465"/>
                  </a:lnTo>
                  <a:lnTo>
                    <a:pt x="199428" y="6010465"/>
                  </a:lnTo>
                  <a:lnTo>
                    <a:pt x="199428" y="0"/>
                  </a:lnTo>
                  <a:close/>
                </a:path>
              </a:pathLst>
            </a:custGeom>
            <a:solidFill>
              <a:srgbClr val="4453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19594" y="6433921"/>
              <a:ext cx="9986645" cy="0"/>
            </a:xfrm>
            <a:custGeom>
              <a:avLst/>
              <a:gdLst/>
              <a:ahLst/>
              <a:cxnLst/>
              <a:rect l="l" t="t" r="r" b="b"/>
              <a:pathLst>
                <a:path w="9986645">
                  <a:moveTo>
                    <a:pt x="0" y="0"/>
                  </a:moveTo>
                  <a:lnTo>
                    <a:pt x="9986505" y="0"/>
                  </a:lnTo>
                </a:path>
              </a:pathLst>
            </a:custGeom>
            <a:ln w="608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19594" y="1680070"/>
              <a:ext cx="9986645" cy="0"/>
            </a:xfrm>
            <a:custGeom>
              <a:avLst/>
              <a:gdLst/>
              <a:ahLst/>
              <a:cxnLst/>
              <a:rect l="l" t="t" r="r" b="b"/>
              <a:pathLst>
                <a:path w="9986645">
                  <a:moveTo>
                    <a:pt x="0" y="0"/>
                  </a:moveTo>
                  <a:lnTo>
                    <a:pt x="9986505" y="0"/>
                  </a:lnTo>
                </a:path>
              </a:pathLst>
            </a:custGeom>
            <a:ln w="1065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19594" y="6462852"/>
              <a:ext cx="1536175" cy="27778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748689" y="898080"/>
              <a:ext cx="392760" cy="10568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613192" y="1003782"/>
              <a:ext cx="615022" cy="21628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613192" y="1220076"/>
              <a:ext cx="631774" cy="10814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693875" y="1328216"/>
              <a:ext cx="564781" cy="10814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7730413" y="1436369"/>
              <a:ext cx="411035" cy="108140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479408" y="884123"/>
              <a:ext cx="427774" cy="104419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8372843" y="988555"/>
              <a:ext cx="659168" cy="426478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8476361" y="1415046"/>
              <a:ext cx="452132" cy="106616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9232963" y="773061"/>
              <a:ext cx="301421" cy="76873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8972638" y="849934"/>
              <a:ext cx="685050" cy="353377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8972638" y="1203312"/>
              <a:ext cx="715492" cy="88341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9086812" y="1291666"/>
              <a:ext cx="618070" cy="88341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9117266" y="1380007"/>
              <a:ext cx="616534" cy="88341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9137053" y="1468348"/>
              <a:ext cx="596747" cy="88341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9173590" y="1556689"/>
              <a:ext cx="304469" cy="83781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9785565" y="806373"/>
              <a:ext cx="490194" cy="93827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9758159" y="900201"/>
              <a:ext cx="689622" cy="95961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9745992" y="996162"/>
              <a:ext cx="701789" cy="95961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9726193" y="1092123"/>
              <a:ext cx="701801" cy="95961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9674440" y="1188084"/>
              <a:ext cx="723099" cy="95961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9674440" y="1284046"/>
              <a:ext cx="707885" cy="191909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9840366" y="1475955"/>
              <a:ext cx="499325" cy="89877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>
            <a:spLocks noGrp="1"/>
          </p:cNvSpPr>
          <p:nvPr>
            <p:ph type="title"/>
          </p:nvPr>
        </p:nvSpPr>
        <p:spPr>
          <a:xfrm>
            <a:off x="807726" y="996000"/>
            <a:ext cx="6057265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2301875" algn="l"/>
                <a:tab pos="3816985" algn="l"/>
                <a:tab pos="5022215" algn="l"/>
              </a:tabLst>
            </a:pPr>
            <a:r>
              <a:rPr lang="en-US" sz="2800" dirty="0">
                <a:latin typeface="휴먼둥근헤드라인" pitchFamily="18" charset="-127"/>
                <a:ea typeface="휴먼둥근헤드라인" pitchFamily="18" charset="-127"/>
              </a:rPr>
              <a:t>Accelerometer Test</a:t>
            </a:r>
            <a:r>
              <a:rPr lang="en-US" altLang="ko-KR" sz="2800" dirty="0">
                <a:latin typeface="휴먼둥근헤드라인" pitchFamily="18" charset="-127"/>
                <a:ea typeface="휴먼둥근헤드라인" pitchFamily="18" charset="-127"/>
              </a:rPr>
              <a:t> (6/20)</a:t>
            </a:r>
            <a:endParaRPr sz="2800" dirty="0">
              <a:latin typeface="휴먼둥근헤드라인" pitchFamily="18" charset="-127"/>
              <a:ea typeface="휴먼둥근헤드라인" pitchFamily="18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807726" y="1674145"/>
            <a:ext cx="8952224" cy="1996059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213360" indent="-201295">
              <a:lnSpc>
                <a:spcPct val="100000"/>
              </a:lnSpc>
              <a:spcBef>
                <a:spcPts val="305"/>
              </a:spcBef>
              <a:buFont typeface="Wingdings"/>
              <a:buChar char=""/>
              <a:tabLst>
                <a:tab pos="213995" algn="l"/>
              </a:tabLst>
            </a:pPr>
            <a:r>
              <a:rPr lang="ko-KR" altLang="en-US" sz="2450" spc="35" dirty="0">
                <a:solidFill>
                  <a:srgbClr val="006FBF"/>
                </a:solidFill>
                <a:latin typeface="휴먼매직체" pitchFamily="18" charset="-127"/>
                <a:ea typeface="휴먼매직체" pitchFamily="18" charset="-127"/>
                <a:cs typeface="Noto Sans CJK JP Regular"/>
              </a:rPr>
              <a:t>가속도 센서 테스트 </a:t>
            </a:r>
            <a:r>
              <a:rPr lang="en-US" altLang="ko-KR" sz="2450" spc="35" dirty="0">
                <a:solidFill>
                  <a:srgbClr val="006FBF"/>
                </a:solidFill>
                <a:latin typeface="휴먼매직체" pitchFamily="18" charset="-127"/>
                <a:ea typeface="휴먼매직체" pitchFamily="18" charset="-127"/>
                <a:cs typeface="Noto Sans CJK JP Regular"/>
              </a:rPr>
              <a:t>– </a:t>
            </a:r>
            <a:r>
              <a:rPr lang="ko-KR" altLang="en-US" sz="2450" spc="35" dirty="0">
                <a:solidFill>
                  <a:srgbClr val="006FBF"/>
                </a:solidFill>
                <a:latin typeface="휴먼매직체" pitchFamily="18" charset="-127"/>
                <a:ea typeface="휴먼매직체" pitchFamily="18" charset="-127"/>
                <a:cs typeface="Noto Sans CJK JP Regular"/>
              </a:rPr>
              <a:t>동작 </a:t>
            </a:r>
            <a:r>
              <a:rPr lang="en-US" altLang="ko-KR" sz="2450" spc="35" dirty="0">
                <a:solidFill>
                  <a:srgbClr val="006FBF"/>
                </a:solidFill>
                <a:latin typeface="휴먼매직체" pitchFamily="18" charset="-127"/>
                <a:ea typeface="휴먼매직체" pitchFamily="18" charset="-127"/>
                <a:cs typeface="Noto Sans CJK JP Regular"/>
              </a:rPr>
              <a:t>2</a:t>
            </a:r>
            <a:r>
              <a:rPr lang="ko-KR" altLang="en-US" sz="2450" spc="35" dirty="0">
                <a:solidFill>
                  <a:srgbClr val="006FBF"/>
                </a:solidFill>
                <a:latin typeface="휴먼매직체" pitchFamily="18" charset="-127"/>
                <a:ea typeface="휴먼매직체" pitchFamily="18" charset="-127"/>
                <a:cs typeface="Noto Sans CJK JP Regular"/>
              </a:rPr>
              <a:t>번</a:t>
            </a:r>
            <a:endParaRPr lang="en-US" altLang="ko-KR" sz="2450" spc="35" dirty="0">
              <a:solidFill>
                <a:srgbClr val="006FBF"/>
              </a:solidFill>
              <a:latin typeface="휴먼매직체" pitchFamily="18" charset="-127"/>
              <a:ea typeface="휴먼매직체" pitchFamily="18" charset="-127"/>
              <a:cs typeface="Noto Sans CJK JP Regular"/>
            </a:endParaRPr>
          </a:p>
          <a:p>
            <a:pPr marL="412115" lvl="1">
              <a:lnSpc>
                <a:spcPct val="100000"/>
              </a:lnSpc>
              <a:spcBef>
                <a:spcPts val="165"/>
              </a:spcBef>
              <a:buSzPct val="95238"/>
              <a:tabLst>
                <a:tab pos="626745" algn="l"/>
              </a:tabLst>
            </a:pPr>
            <a:r>
              <a:rPr lang="ko-KR" altLang="en-US" sz="2400" dirty="0">
                <a:latin typeface="휴먼매직체" pitchFamily="18" charset="-127"/>
                <a:ea typeface="휴먼매직체" pitchFamily="18" charset="-127"/>
              </a:rPr>
              <a:t>지난 실험 동작 </a:t>
            </a:r>
            <a:r>
              <a:rPr lang="en-US" altLang="ko-KR" sz="2400" dirty="0">
                <a:latin typeface="휴먼매직체" pitchFamily="18" charset="-127"/>
                <a:ea typeface="휴먼매직체" pitchFamily="18" charset="-127"/>
              </a:rPr>
              <a:t>2</a:t>
            </a:r>
            <a:r>
              <a:rPr lang="ko-KR" altLang="en-US" sz="2400" dirty="0">
                <a:latin typeface="휴먼매직체" pitchFamily="18" charset="-127"/>
                <a:ea typeface="휴먼매직체" pitchFamily="18" charset="-127"/>
              </a:rPr>
              <a:t>번에 대한 가속도</a:t>
            </a:r>
            <a:r>
              <a:rPr lang="en-US" altLang="ko-KR" sz="2400" dirty="0">
                <a:latin typeface="휴먼매직체" pitchFamily="18" charset="-127"/>
                <a:ea typeface="휴먼매직체" pitchFamily="18" charset="-127"/>
              </a:rPr>
              <a:t>(TYPE_ACCELEROMETER) </a:t>
            </a:r>
            <a:r>
              <a:rPr lang="ko-KR" altLang="en-US" sz="2400" dirty="0">
                <a:latin typeface="휴먼매직체" pitchFamily="18" charset="-127"/>
                <a:ea typeface="휴먼매직체" pitchFamily="18" charset="-127"/>
              </a:rPr>
              <a:t>결과</a:t>
            </a:r>
            <a:r>
              <a:rPr lang="en-US" altLang="ko-KR" sz="2400" dirty="0">
                <a:latin typeface="휴먼매직체" pitchFamily="18" charset="-127"/>
                <a:ea typeface="휴먼매직체" pitchFamily="18" charset="-127"/>
              </a:rPr>
              <a:t>.</a:t>
            </a:r>
          </a:p>
          <a:p>
            <a:pPr marL="626110" lvl="1" indent="-213995">
              <a:lnSpc>
                <a:spcPct val="100000"/>
              </a:lnSpc>
              <a:spcBef>
                <a:spcPts val="165"/>
              </a:spcBef>
              <a:buSzPct val="95238"/>
              <a:buFont typeface="Wingdings"/>
              <a:buChar char=""/>
              <a:tabLst>
                <a:tab pos="626745" algn="l"/>
              </a:tabLst>
            </a:pPr>
            <a:endParaRPr lang="en-US" altLang="ko-KR" sz="2400" dirty="0">
              <a:latin typeface="휴먼매직체" pitchFamily="18" charset="-127"/>
              <a:ea typeface="휴먼매직체" pitchFamily="18" charset="-127"/>
            </a:endParaRPr>
          </a:p>
          <a:p>
            <a:pPr marL="626110" lvl="1" indent="-213995">
              <a:lnSpc>
                <a:spcPct val="100000"/>
              </a:lnSpc>
              <a:spcBef>
                <a:spcPts val="165"/>
              </a:spcBef>
              <a:buSzPct val="95238"/>
              <a:buFont typeface="Wingdings"/>
              <a:buChar char=""/>
              <a:tabLst>
                <a:tab pos="626745" algn="l"/>
              </a:tabLst>
            </a:pPr>
            <a:endParaRPr lang="en-US" altLang="ko-KR" sz="2400" dirty="0">
              <a:latin typeface="휴먼매직체" pitchFamily="18" charset="-127"/>
              <a:ea typeface="휴먼매직체" pitchFamily="18" charset="-127"/>
            </a:endParaRPr>
          </a:p>
          <a:p>
            <a:pPr marL="626110" lvl="1" indent="-213995">
              <a:lnSpc>
                <a:spcPct val="100000"/>
              </a:lnSpc>
              <a:spcBef>
                <a:spcPts val="165"/>
              </a:spcBef>
              <a:buSzPct val="95238"/>
              <a:buFont typeface="Wingdings"/>
              <a:buChar char=""/>
              <a:tabLst>
                <a:tab pos="626745" algn="l"/>
              </a:tabLst>
            </a:pPr>
            <a:endParaRPr lang="en-US" altLang="ko-KR" sz="2400" dirty="0">
              <a:latin typeface="휴먼매직체" pitchFamily="18" charset="-127"/>
              <a:ea typeface="휴먼매직체" pitchFamily="18" charset="-127"/>
            </a:endParaRPr>
          </a:p>
        </p:txBody>
      </p:sp>
      <p:sp>
        <p:nvSpPr>
          <p:cNvPr id="31" name="슬라이드 번호 개체 틀 30">
            <a:extLst>
              <a:ext uri="{FF2B5EF4-FFF2-40B4-BE49-F238E27FC236}">
                <a16:creationId xmlns:a16="http://schemas.microsoft.com/office/drawing/2014/main" id="{C424435B-034B-4D78-AED4-5B9619C7578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R="36195" algn="r">
              <a:spcBef>
                <a:spcPts val="25"/>
              </a:spcBef>
            </a:pPr>
            <a:endParaRPr lang="en-US" i="0" spc="-55" dirty="0">
              <a:latin typeface="Trebuchet MS"/>
              <a:cs typeface="Trebuchet MS"/>
            </a:endParaRPr>
          </a:p>
          <a:p>
            <a:pPr marR="36195" algn="r">
              <a:spcBef>
                <a:spcPts val="25"/>
              </a:spcBef>
            </a:pPr>
            <a:r>
              <a:rPr lang="en-US" altLang="ko-KR" i="0" spc="-55" dirty="0">
                <a:latin typeface="Trebuchet MS"/>
                <a:cs typeface="Trebuchet MS"/>
              </a:rPr>
              <a:t>(</a:t>
            </a:r>
            <a:fld id="{81D60167-4931-47E6-BA6A-407CBD079E47}" type="slidenum">
              <a:rPr lang="en-US" altLang="ko-KR" i="0" spc="-5" smtClean="0">
                <a:latin typeface="Trebuchet MS"/>
                <a:cs typeface="Trebuchet MS"/>
              </a:rPr>
              <a:pPr marR="36195" algn="r">
                <a:spcBef>
                  <a:spcPts val="25"/>
                </a:spcBef>
              </a:pPr>
              <a:t>8</a:t>
            </a:fld>
            <a:r>
              <a:rPr lang="en-US" altLang="ko-KR" i="0" spc="-114" dirty="0">
                <a:latin typeface="Trebuchet MS"/>
                <a:cs typeface="Trebuchet MS"/>
              </a:rPr>
              <a:t>/</a:t>
            </a:r>
            <a:r>
              <a:rPr lang="en-US" altLang="ko-KR" i="0" spc="-5" dirty="0">
                <a:latin typeface="Trebuchet MS"/>
                <a:cs typeface="Trebuchet MS"/>
              </a:rPr>
              <a:t>34</a:t>
            </a:r>
            <a:r>
              <a:rPr lang="en-US" altLang="ko-KR" i="0" spc="-50" dirty="0">
                <a:latin typeface="Trebuchet MS"/>
                <a:cs typeface="Trebuchet MS"/>
              </a:rPr>
              <a:t>)</a:t>
            </a:r>
            <a:endParaRPr lang="en-US" altLang="ko-KR" dirty="0">
              <a:latin typeface="Trebuchet MS"/>
              <a:cs typeface="Trebuchet MS"/>
            </a:endParaRPr>
          </a:p>
        </p:txBody>
      </p:sp>
      <p:graphicFrame>
        <p:nvGraphicFramePr>
          <p:cNvPr id="32" name="차트 31">
            <a:extLst>
              <a:ext uri="{FF2B5EF4-FFF2-40B4-BE49-F238E27FC236}">
                <a16:creationId xmlns:a16="http://schemas.microsoft.com/office/drawing/2014/main" id="{BB408D06-946C-4547-AC13-CF7ECFD46CA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41997267"/>
              </p:ext>
            </p:extLst>
          </p:nvPr>
        </p:nvGraphicFramePr>
        <p:xfrm>
          <a:off x="1345795" y="2542864"/>
          <a:ext cx="9036530" cy="384270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5"/>
          </a:graphicData>
        </a:graphic>
      </p:graphicFrame>
    </p:spTree>
    <p:extLst>
      <p:ext uri="{BB962C8B-B14F-4D97-AF65-F5344CB8AC3E}">
        <p14:creationId xmlns:p14="http://schemas.microsoft.com/office/powerpoint/2010/main" val="30919111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20166" y="773061"/>
            <a:ext cx="10191750" cy="6011545"/>
            <a:chOff x="420166" y="773061"/>
            <a:chExt cx="10191750" cy="6011545"/>
          </a:xfrm>
        </p:grpSpPr>
        <p:sp>
          <p:nvSpPr>
            <p:cNvPr id="3" name="object 3"/>
            <p:cNvSpPr/>
            <p:nvPr/>
          </p:nvSpPr>
          <p:spPr>
            <a:xfrm>
              <a:off x="420166" y="773785"/>
              <a:ext cx="200025" cy="6010910"/>
            </a:xfrm>
            <a:custGeom>
              <a:avLst/>
              <a:gdLst/>
              <a:ahLst/>
              <a:cxnLst/>
              <a:rect l="l" t="t" r="r" b="b"/>
              <a:pathLst>
                <a:path w="200025" h="6010909">
                  <a:moveTo>
                    <a:pt x="199428" y="0"/>
                  </a:moveTo>
                  <a:lnTo>
                    <a:pt x="0" y="0"/>
                  </a:lnTo>
                  <a:lnTo>
                    <a:pt x="0" y="6010465"/>
                  </a:lnTo>
                  <a:lnTo>
                    <a:pt x="199428" y="6010465"/>
                  </a:lnTo>
                  <a:lnTo>
                    <a:pt x="199428" y="0"/>
                  </a:lnTo>
                  <a:close/>
                </a:path>
              </a:pathLst>
            </a:custGeom>
            <a:solidFill>
              <a:srgbClr val="4453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19594" y="6433921"/>
              <a:ext cx="9986645" cy="0"/>
            </a:xfrm>
            <a:custGeom>
              <a:avLst/>
              <a:gdLst/>
              <a:ahLst/>
              <a:cxnLst/>
              <a:rect l="l" t="t" r="r" b="b"/>
              <a:pathLst>
                <a:path w="9986645">
                  <a:moveTo>
                    <a:pt x="0" y="0"/>
                  </a:moveTo>
                  <a:lnTo>
                    <a:pt x="9986505" y="0"/>
                  </a:lnTo>
                </a:path>
              </a:pathLst>
            </a:custGeom>
            <a:ln w="608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19594" y="1680070"/>
              <a:ext cx="9986645" cy="0"/>
            </a:xfrm>
            <a:custGeom>
              <a:avLst/>
              <a:gdLst/>
              <a:ahLst/>
              <a:cxnLst/>
              <a:rect l="l" t="t" r="r" b="b"/>
              <a:pathLst>
                <a:path w="9986645">
                  <a:moveTo>
                    <a:pt x="0" y="0"/>
                  </a:moveTo>
                  <a:lnTo>
                    <a:pt x="9986505" y="0"/>
                  </a:lnTo>
                </a:path>
              </a:pathLst>
            </a:custGeom>
            <a:ln w="1065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19594" y="6462852"/>
              <a:ext cx="1536175" cy="27778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748689" y="898080"/>
              <a:ext cx="392760" cy="10568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613192" y="1003782"/>
              <a:ext cx="615022" cy="21628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613192" y="1220076"/>
              <a:ext cx="631774" cy="10814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693875" y="1328216"/>
              <a:ext cx="564781" cy="10814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7730413" y="1436369"/>
              <a:ext cx="411035" cy="108140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479408" y="884123"/>
              <a:ext cx="427774" cy="104419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8372843" y="988555"/>
              <a:ext cx="659168" cy="426478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8476361" y="1415046"/>
              <a:ext cx="452132" cy="106616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9232963" y="773061"/>
              <a:ext cx="301421" cy="76873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8972638" y="849934"/>
              <a:ext cx="685050" cy="353377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8972638" y="1203312"/>
              <a:ext cx="715492" cy="88341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9086812" y="1291666"/>
              <a:ext cx="618070" cy="88341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9117266" y="1380007"/>
              <a:ext cx="616534" cy="88341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9137053" y="1468348"/>
              <a:ext cx="596747" cy="88341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9173590" y="1556689"/>
              <a:ext cx="304469" cy="83781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9785565" y="806373"/>
              <a:ext cx="490194" cy="93827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9758159" y="900201"/>
              <a:ext cx="689622" cy="95961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9745992" y="996162"/>
              <a:ext cx="701789" cy="95961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9726193" y="1092123"/>
              <a:ext cx="701801" cy="95961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9674440" y="1188084"/>
              <a:ext cx="723099" cy="95961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9674440" y="1284046"/>
              <a:ext cx="707885" cy="191909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9840366" y="1475955"/>
              <a:ext cx="499325" cy="89877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>
            <a:spLocks noGrp="1"/>
          </p:cNvSpPr>
          <p:nvPr>
            <p:ph type="title"/>
          </p:nvPr>
        </p:nvSpPr>
        <p:spPr>
          <a:xfrm>
            <a:off x="807726" y="996000"/>
            <a:ext cx="6057265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2301875" algn="l"/>
                <a:tab pos="3816985" algn="l"/>
                <a:tab pos="5022215" algn="l"/>
              </a:tabLst>
            </a:pPr>
            <a:r>
              <a:rPr lang="en-US" sz="2800" dirty="0">
                <a:latin typeface="휴먼둥근헤드라인" pitchFamily="18" charset="-127"/>
                <a:ea typeface="휴먼둥근헤드라인" pitchFamily="18" charset="-127"/>
              </a:rPr>
              <a:t>Accelerometer Test</a:t>
            </a:r>
            <a:r>
              <a:rPr lang="en-US" altLang="ko-KR" sz="2800" dirty="0">
                <a:latin typeface="휴먼둥근헤드라인" pitchFamily="18" charset="-127"/>
                <a:ea typeface="휴먼둥근헤드라인" pitchFamily="18" charset="-127"/>
              </a:rPr>
              <a:t> (7/20)</a:t>
            </a:r>
            <a:endParaRPr sz="2800" dirty="0">
              <a:latin typeface="휴먼둥근헤드라인" pitchFamily="18" charset="-127"/>
              <a:ea typeface="휴먼둥근헤드라인" pitchFamily="18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807726" y="1674145"/>
            <a:ext cx="8952224" cy="1601079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213360" indent="-201295">
              <a:lnSpc>
                <a:spcPct val="100000"/>
              </a:lnSpc>
              <a:spcBef>
                <a:spcPts val="305"/>
              </a:spcBef>
              <a:buFont typeface="Wingdings"/>
              <a:buChar char=""/>
              <a:tabLst>
                <a:tab pos="213995" algn="l"/>
              </a:tabLst>
            </a:pPr>
            <a:r>
              <a:rPr lang="ko-KR" altLang="en-US" sz="2450" spc="35" dirty="0">
                <a:solidFill>
                  <a:srgbClr val="006FBF"/>
                </a:solidFill>
                <a:latin typeface="휴먼매직체" pitchFamily="18" charset="-127"/>
                <a:ea typeface="휴먼매직체" pitchFamily="18" charset="-127"/>
                <a:cs typeface="Noto Sans CJK JP Regular"/>
              </a:rPr>
              <a:t>가속도 센서 테스트 </a:t>
            </a:r>
            <a:r>
              <a:rPr lang="en-US" altLang="ko-KR" sz="2450" spc="35" dirty="0">
                <a:solidFill>
                  <a:srgbClr val="006FBF"/>
                </a:solidFill>
                <a:latin typeface="휴먼매직체" pitchFamily="18" charset="-127"/>
                <a:ea typeface="휴먼매직체" pitchFamily="18" charset="-127"/>
                <a:cs typeface="Noto Sans CJK JP Regular"/>
              </a:rPr>
              <a:t>– </a:t>
            </a:r>
            <a:r>
              <a:rPr lang="ko-KR" altLang="en-US" sz="2450" spc="35" dirty="0">
                <a:solidFill>
                  <a:srgbClr val="006FBF"/>
                </a:solidFill>
                <a:latin typeface="휴먼매직체" pitchFamily="18" charset="-127"/>
                <a:ea typeface="휴먼매직체" pitchFamily="18" charset="-127"/>
                <a:cs typeface="Noto Sans CJK JP Regular"/>
              </a:rPr>
              <a:t>동작 </a:t>
            </a:r>
            <a:r>
              <a:rPr lang="en-US" altLang="ko-KR" sz="2450" spc="35" dirty="0">
                <a:solidFill>
                  <a:srgbClr val="006FBF"/>
                </a:solidFill>
                <a:latin typeface="휴먼매직체" pitchFamily="18" charset="-127"/>
                <a:ea typeface="휴먼매직체" pitchFamily="18" charset="-127"/>
                <a:cs typeface="Noto Sans CJK JP Regular"/>
              </a:rPr>
              <a:t>2</a:t>
            </a:r>
            <a:r>
              <a:rPr lang="ko-KR" altLang="en-US" sz="2450" spc="35" dirty="0">
                <a:solidFill>
                  <a:srgbClr val="006FBF"/>
                </a:solidFill>
                <a:latin typeface="휴먼매직체" pitchFamily="18" charset="-127"/>
                <a:ea typeface="휴먼매직체" pitchFamily="18" charset="-127"/>
                <a:cs typeface="Noto Sans CJK JP Regular"/>
              </a:rPr>
              <a:t>번</a:t>
            </a:r>
            <a:endParaRPr lang="en-US" altLang="ko-KR" sz="2450" spc="35" dirty="0">
              <a:solidFill>
                <a:srgbClr val="006FBF"/>
              </a:solidFill>
              <a:latin typeface="휴먼매직체" pitchFamily="18" charset="-127"/>
              <a:ea typeface="휴먼매직체" pitchFamily="18" charset="-127"/>
              <a:cs typeface="Noto Sans CJK JP Regular"/>
            </a:endParaRPr>
          </a:p>
          <a:p>
            <a:pPr marL="412115" lvl="1">
              <a:lnSpc>
                <a:spcPct val="100000"/>
              </a:lnSpc>
              <a:spcBef>
                <a:spcPts val="165"/>
              </a:spcBef>
              <a:buSzPct val="95238"/>
              <a:tabLst>
                <a:tab pos="626745" algn="l"/>
              </a:tabLst>
            </a:pPr>
            <a:r>
              <a:rPr lang="ko-KR" altLang="en-US" sz="2400" dirty="0">
                <a:latin typeface="휴먼매직체" pitchFamily="18" charset="-127"/>
                <a:ea typeface="휴먼매직체" pitchFamily="18" charset="-127"/>
              </a:rPr>
              <a:t>선형 가속도</a:t>
            </a:r>
            <a:r>
              <a:rPr lang="en-US" altLang="ko-KR" sz="2400" dirty="0">
                <a:latin typeface="휴먼매직체" pitchFamily="18" charset="-127"/>
                <a:ea typeface="휴먼매직체" pitchFamily="18" charset="-127"/>
              </a:rPr>
              <a:t>(TYPE_LINEAR_ACCELEROMETER) </a:t>
            </a:r>
            <a:r>
              <a:rPr lang="ko-KR" altLang="en-US" sz="2400" dirty="0">
                <a:latin typeface="휴먼매직체" pitchFamily="18" charset="-127"/>
                <a:ea typeface="휴먼매직체" pitchFamily="18" charset="-127"/>
              </a:rPr>
              <a:t>결과</a:t>
            </a:r>
            <a:r>
              <a:rPr lang="en-US" altLang="ko-KR" sz="2400" dirty="0">
                <a:latin typeface="휴먼매직체" pitchFamily="18" charset="-127"/>
                <a:ea typeface="휴먼매직체" pitchFamily="18" charset="-127"/>
              </a:rPr>
              <a:t>.</a:t>
            </a:r>
          </a:p>
          <a:p>
            <a:pPr marL="626110" lvl="1" indent="-213995">
              <a:lnSpc>
                <a:spcPct val="100000"/>
              </a:lnSpc>
              <a:spcBef>
                <a:spcPts val="165"/>
              </a:spcBef>
              <a:buSzPct val="95238"/>
              <a:buFont typeface="Wingdings"/>
              <a:buChar char=""/>
              <a:tabLst>
                <a:tab pos="626745" algn="l"/>
              </a:tabLst>
            </a:pPr>
            <a:endParaRPr lang="en-US" altLang="ko-KR" sz="2400" dirty="0">
              <a:latin typeface="휴먼매직체" pitchFamily="18" charset="-127"/>
              <a:ea typeface="휴먼매직체" pitchFamily="18" charset="-127"/>
            </a:endParaRPr>
          </a:p>
          <a:p>
            <a:pPr marL="626110" lvl="1" indent="-213995">
              <a:lnSpc>
                <a:spcPct val="100000"/>
              </a:lnSpc>
              <a:spcBef>
                <a:spcPts val="165"/>
              </a:spcBef>
              <a:buSzPct val="95238"/>
              <a:buFont typeface="Wingdings"/>
              <a:buChar char=""/>
              <a:tabLst>
                <a:tab pos="626745" algn="l"/>
              </a:tabLst>
            </a:pPr>
            <a:endParaRPr lang="en-US" altLang="ko-KR" sz="2400" dirty="0">
              <a:latin typeface="휴먼매직체" pitchFamily="18" charset="-127"/>
              <a:ea typeface="휴먼매직체" pitchFamily="18" charset="-127"/>
            </a:endParaRPr>
          </a:p>
        </p:txBody>
      </p:sp>
      <p:sp>
        <p:nvSpPr>
          <p:cNvPr id="31" name="슬라이드 번호 개체 틀 30">
            <a:extLst>
              <a:ext uri="{FF2B5EF4-FFF2-40B4-BE49-F238E27FC236}">
                <a16:creationId xmlns:a16="http://schemas.microsoft.com/office/drawing/2014/main" id="{C424435B-034B-4D78-AED4-5B9619C7578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R="36195" algn="r">
              <a:spcBef>
                <a:spcPts val="25"/>
              </a:spcBef>
            </a:pPr>
            <a:endParaRPr lang="en-US" i="0" spc="-55" dirty="0">
              <a:latin typeface="Trebuchet MS"/>
              <a:cs typeface="Trebuchet MS"/>
            </a:endParaRPr>
          </a:p>
          <a:p>
            <a:pPr marR="36195" algn="r">
              <a:spcBef>
                <a:spcPts val="25"/>
              </a:spcBef>
            </a:pPr>
            <a:r>
              <a:rPr lang="en-US" altLang="ko-KR" i="0" spc="-55" dirty="0">
                <a:latin typeface="Trebuchet MS"/>
                <a:cs typeface="Trebuchet MS"/>
              </a:rPr>
              <a:t>(</a:t>
            </a:r>
            <a:fld id="{81D60167-4931-47E6-BA6A-407CBD079E47}" type="slidenum">
              <a:rPr lang="en-US" altLang="ko-KR" i="0" spc="-5" smtClean="0">
                <a:latin typeface="Trebuchet MS"/>
                <a:cs typeface="Trebuchet MS"/>
              </a:rPr>
              <a:pPr marR="36195" algn="r">
                <a:spcBef>
                  <a:spcPts val="25"/>
                </a:spcBef>
              </a:pPr>
              <a:t>9</a:t>
            </a:fld>
            <a:r>
              <a:rPr lang="en-US" altLang="ko-KR" i="0" spc="-114" dirty="0">
                <a:latin typeface="Trebuchet MS"/>
                <a:cs typeface="Trebuchet MS"/>
              </a:rPr>
              <a:t>/</a:t>
            </a:r>
            <a:r>
              <a:rPr lang="en-US" altLang="ko-KR" i="0" spc="-5" dirty="0">
                <a:latin typeface="Trebuchet MS"/>
                <a:cs typeface="Trebuchet MS"/>
              </a:rPr>
              <a:t>34</a:t>
            </a:r>
            <a:r>
              <a:rPr lang="en-US" altLang="ko-KR" i="0" spc="-50" dirty="0">
                <a:latin typeface="Trebuchet MS"/>
                <a:cs typeface="Trebuchet MS"/>
              </a:rPr>
              <a:t>)</a:t>
            </a:r>
            <a:endParaRPr lang="en-US" altLang="ko-KR" dirty="0">
              <a:latin typeface="Trebuchet MS"/>
              <a:cs typeface="Trebuchet MS"/>
            </a:endParaRPr>
          </a:p>
        </p:txBody>
      </p:sp>
      <p:graphicFrame>
        <p:nvGraphicFramePr>
          <p:cNvPr id="33" name="차트 32">
            <a:extLst>
              <a:ext uri="{FF2B5EF4-FFF2-40B4-BE49-F238E27FC236}">
                <a16:creationId xmlns:a16="http://schemas.microsoft.com/office/drawing/2014/main" id="{EFC9D16F-4111-477D-BA84-45673B5AEE1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14648494"/>
              </p:ext>
            </p:extLst>
          </p:nvPr>
        </p:nvGraphicFramePr>
        <p:xfrm>
          <a:off x="1225551" y="2518984"/>
          <a:ext cx="9195158" cy="37534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5"/>
          </a:graphicData>
        </a:graphic>
      </p:graphicFrame>
    </p:spTree>
    <p:extLst>
      <p:ext uri="{BB962C8B-B14F-4D97-AF65-F5344CB8AC3E}">
        <p14:creationId xmlns:p14="http://schemas.microsoft.com/office/powerpoint/2010/main" val="37635504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905</TotalTime>
  <Words>1534</Words>
  <Application>Microsoft Office PowerPoint</Application>
  <PresentationFormat>사용자 지정</PresentationFormat>
  <Paragraphs>246</Paragraphs>
  <Slides>34</Slides>
  <Notes>3</Notes>
  <HiddenSlides>0</HiddenSlides>
  <MMClips>3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45" baseType="lpstr">
      <vt:lpstr>Noto Sans CJK JP Regular</vt:lpstr>
      <vt:lpstr>맑은 고딕</vt:lpstr>
      <vt:lpstr>휴먼둥근헤드라인</vt:lpstr>
      <vt:lpstr>휴먼매직체</vt:lpstr>
      <vt:lpstr>Arial</vt:lpstr>
      <vt:lpstr>Calibri</vt:lpstr>
      <vt:lpstr>MV Boli</vt:lpstr>
      <vt:lpstr>Times New Roman</vt:lpstr>
      <vt:lpstr>Trebuchet MS</vt:lpstr>
      <vt:lpstr>Wingdings</vt:lpstr>
      <vt:lpstr>Office Theme</vt:lpstr>
      <vt:lpstr>Accelerometer Sensor  IISL  2020.05.03 전성윤 박은화</vt:lpstr>
      <vt:lpstr>PowerPoint 프레젠테이션</vt:lpstr>
      <vt:lpstr>Accelerometer Test (1/20)</vt:lpstr>
      <vt:lpstr>Accelerometer Test (2/20)</vt:lpstr>
      <vt:lpstr>Accelerometer Test (3/20)</vt:lpstr>
      <vt:lpstr>Accelerometer Test (4/20)</vt:lpstr>
      <vt:lpstr>Accelerometer Test (5/20)</vt:lpstr>
      <vt:lpstr>Accelerometer Test (6/20)</vt:lpstr>
      <vt:lpstr>Accelerometer Test (7/20)</vt:lpstr>
      <vt:lpstr>Accelerometer Test (8/20)</vt:lpstr>
      <vt:lpstr>Accelerometer Test (9/20)</vt:lpstr>
      <vt:lpstr>Accelerometer Test (10/20)</vt:lpstr>
      <vt:lpstr>Accelerometer Test (11/20)</vt:lpstr>
      <vt:lpstr>Accelerometer Test (12/20)</vt:lpstr>
      <vt:lpstr>Accelerometer Test (13/20)</vt:lpstr>
      <vt:lpstr>Accelerometer Test (14/20)</vt:lpstr>
      <vt:lpstr>Accelerometer Test (15/20)</vt:lpstr>
      <vt:lpstr>Accelerometer Test (16/20)</vt:lpstr>
      <vt:lpstr>Accelerometer Test (17/20)</vt:lpstr>
      <vt:lpstr>Accelerometer Test (18/20)</vt:lpstr>
      <vt:lpstr>Accelerometer Test (19/20)</vt:lpstr>
      <vt:lpstr>Accelerometer Test (20/20)</vt:lpstr>
      <vt:lpstr>Sensor Filter (1/9)</vt:lpstr>
      <vt:lpstr>Sensor Filter (2/9)</vt:lpstr>
      <vt:lpstr>Sensor Filter (3/9)</vt:lpstr>
      <vt:lpstr>Sensor Filter (4/9)</vt:lpstr>
      <vt:lpstr>Sensor Filter (5/9)</vt:lpstr>
      <vt:lpstr>Sensor Filter (6/9)</vt:lpstr>
      <vt:lpstr>Sensor Filter (7/9)</vt:lpstr>
      <vt:lpstr>Sensor Filter (8/9)</vt:lpstr>
      <vt:lpstr>Sensor Filter (9/9)</vt:lpstr>
      <vt:lpstr>Future Works</vt:lpstr>
      <vt:lpstr>References</vt:lpstr>
      <vt:lpstr>History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All the Sensors in Our Smartphones IISL</dc:title>
  <dc:creator>iisl</dc:creator>
  <cp:lastModifiedBy>박 은화</cp:lastModifiedBy>
  <cp:revision>86</cp:revision>
  <dcterms:created xsi:type="dcterms:W3CDTF">2020-01-01T11:50:31Z</dcterms:created>
  <dcterms:modified xsi:type="dcterms:W3CDTF">2020-05-31T02:43:56Z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2019-12-04T00:00:00Z</vt:filetime>
  </property>
  <property fmtid="{D5CDD505-2E9C-101B-9397-08002B2CF9AE}" pid="3" name="Creator">
    <vt:lpwstr>Hancom PDF 1.3.0.534</vt:lpwstr>
  </property>
  <property fmtid="{D5CDD505-2E9C-101B-9397-08002B2CF9AE}" pid="4" name="LastSaved">
    <vt:filetime>2020-01-01T00:00:00Z</vt:filetime>
  </property>
</Properties>
</file>